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4"/>
    <p:sldMasterId id="2147483660" r:id="rId5"/>
  </p:sldMasterIdLst>
  <p:notesMasterIdLst>
    <p:notesMasterId r:id="rId11"/>
  </p:notesMasterIdLst>
  <p:handoutMasterIdLst>
    <p:handoutMasterId r:id="rId12"/>
  </p:handoutMasterIdLst>
  <p:sldIdLst>
    <p:sldId id="257" r:id="rId6"/>
    <p:sldId id="297" r:id="rId7"/>
    <p:sldId id="299" r:id="rId8"/>
    <p:sldId id="303" r:id="rId9"/>
    <p:sldId id="275" r:id="rId10"/>
  </p:sldIdLst>
  <p:sldSz cx="12192000" cy="6858000"/>
  <p:notesSz cx="9982200" cy="6794500"/>
  <p:embeddedFontLst>
    <p:embeddedFont>
      <p:font typeface="Calibri" panose="020F0502020204030204" pitchFamily="34" charset="0"/>
      <p:regular r:id="rId13"/>
      <p:bold r:id="rId14"/>
      <p:italic r:id="rId15"/>
      <p:boldItalic r:id="rId16"/>
    </p:embeddedFont>
    <p:embeddedFont>
      <p:font typeface="Montserrat" panose="00000500000000000000" pitchFamily="2" charset="0"/>
      <p:regular r:id="rId17"/>
      <p:bold r:id="rId18"/>
      <p:italic r:id="rId19"/>
      <p:boldItalic r:id="rId20"/>
    </p:embeddedFont>
    <p:embeddedFont>
      <p:font typeface="Montserrat Black" panose="00000A00000000000000" pitchFamily="2" charset="0"/>
      <p:bold r:id="rId21"/>
      <p:italic r:id="rId22"/>
      <p:boldItalic r:id="rId23"/>
    </p:embeddedFont>
    <p:embeddedFont>
      <p:font typeface="Montserrat ExtraBold" panose="00000900000000000000" pitchFamily="2" charset="0"/>
      <p:bold r:id="rId24"/>
      <p:italic r:id="rId25"/>
      <p:boldItalic r:id="rId26"/>
    </p:embeddedFont>
    <p:embeddedFont>
      <p:font typeface="Roboto" panose="02000000000000000000" pitchFamily="2" charset="0"/>
      <p:regular r:id="rId27"/>
      <p:bold r:id="rId28"/>
      <p:italic r:id="rId29"/>
      <p:boldItalic r:id="rId30"/>
    </p:embeddedFont>
  </p:embeddedFontLst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eção Padrão" id="{081B4752-1292-4318-9FCE-58520116D13C}">
          <p14:sldIdLst>
            <p14:sldId id="257"/>
            <p14:sldId id="297"/>
            <p14:sldId id="299"/>
            <p14:sldId id="303"/>
            <p14:sldId id="275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pos="325" userDrawn="1">
          <p15:clr>
            <a:srgbClr val="A4A3A4"/>
          </p15:clr>
        </p15:guide>
        <p15:guide id="4" pos="7355" userDrawn="1">
          <p15:clr>
            <a:srgbClr val="A4A3A4"/>
          </p15:clr>
        </p15:guide>
        <p15:guide id="5" orient="horz" pos="346" userDrawn="1">
          <p15:clr>
            <a:srgbClr val="A4A3A4"/>
          </p15:clr>
        </p15:guide>
        <p15:guide id="6" orient="horz" pos="397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5500"/>
    <a:srgbClr val="183EFF"/>
    <a:srgbClr val="FFD622"/>
    <a:srgbClr val="03CF00"/>
    <a:srgbClr val="783C00"/>
    <a:srgbClr val="E5231F"/>
    <a:srgbClr val="3C3C3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édio 2 - Ênfas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109" autoAdjust="0"/>
    <p:restoredTop sz="94277" autoAdjust="0"/>
  </p:normalViewPr>
  <p:slideViewPr>
    <p:cSldViewPr snapToGrid="0">
      <p:cViewPr varScale="1">
        <p:scale>
          <a:sx n="122" d="100"/>
          <a:sy n="122" d="100"/>
        </p:scale>
        <p:origin x="222" y="102"/>
      </p:cViewPr>
      <p:guideLst>
        <p:guide orient="horz" pos="2160"/>
        <p:guide pos="3840"/>
        <p:guide pos="325"/>
        <p:guide pos="7355"/>
        <p:guide orient="horz" pos="346"/>
        <p:guide orient="horz" pos="3974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26" Type="http://schemas.openxmlformats.org/officeDocument/2006/relationships/font" Target="fonts/font14.fntdata"/><Relationship Id="rId3" Type="http://schemas.openxmlformats.org/officeDocument/2006/relationships/customXml" Target="../customXml/item3.xml"/><Relationship Id="rId21" Type="http://schemas.openxmlformats.org/officeDocument/2006/relationships/font" Target="fonts/font9.fntdata"/><Relationship Id="rId34" Type="http://schemas.openxmlformats.org/officeDocument/2006/relationships/tableStyles" Target="tableStyles.xml"/><Relationship Id="rId7" Type="http://schemas.openxmlformats.org/officeDocument/2006/relationships/slide" Target="slides/slide2.xml"/><Relationship Id="rId12" Type="http://schemas.openxmlformats.org/officeDocument/2006/relationships/handoutMaster" Target="handoutMasters/handoutMaster1.xml"/><Relationship Id="rId17" Type="http://schemas.openxmlformats.org/officeDocument/2006/relationships/font" Target="fonts/font5.fntdata"/><Relationship Id="rId25" Type="http://schemas.openxmlformats.org/officeDocument/2006/relationships/font" Target="fonts/font13.fntdata"/><Relationship Id="rId33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29" Type="http://schemas.openxmlformats.org/officeDocument/2006/relationships/font" Target="fonts/font17.fntdata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notesMaster" Target="notesMasters/notesMaster1.xml"/><Relationship Id="rId24" Type="http://schemas.openxmlformats.org/officeDocument/2006/relationships/font" Target="fonts/font12.fntdata"/><Relationship Id="rId32" Type="http://schemas.openxmlformats.org/officeDocument/2006/relationships/viewProps" Target="viewProps.xml"/><Relationship Id="rId5" Type="http://schemas.openxmlformats.org/officeDocument/2006/relationships/slideMaster" Target="slideMasters/slideMaster2.xml"/><Relationship Id="rId15" Type="http://schemas.openxmlformats.org/officeDocument/2006/relationships/font" Target="fonts/font3.fntdata"/><Relationship Id="rId23" Type="http://schemas.openxmlformats.org/officeDocument/2006/relationships/font" Target="fonts/font11.fntdata"/><Relationship Id="rId28" Type="http://schemas.openxmlformats.org/officeDocument/2006/relationships/font" Target="fonts/font16.fntdata"/><Relationship Id="rId10" Type="http://schemas.openxmlformats.org/officeDocument/2006/relationships/slide" Target="slides/slide5.xml"/><Relationship Id="rId19" Type="http://schemas.openxmlformats.org/officeDocument/2006/relationships/font" Target="fonts/font7.fntdata"/><Relationship Id="rId31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font" Target="fonts/font2.fntdata"/><Relationship Id="rId22" Type="http://schemas.openxmlformats.org/officeDocument/2006/relationships/font" Target="fonts/font10.fntdata"/><Relationship Id="rId27" Type="http://schemas.openxmlformats.org/officeDocument/2006/relationships/font" Target="fonts/font15.fntdata"/><Relationship Id="rId30" Type="http://schemas.openxmlformats.org/officeDocument/2006/relationships/font" Target="fonts/font18.fntdata"/><Relationship Id="rId8" Type="http://schemas.openxmlformats.org/officeDocument/2006/relationships/slide" Target="slides/slide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4325620" cy="34090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quarter" idx="1"/>
          </p:nvPr>
        </p:nvSpPr>
        <p:spPr>
          <a:xfrm>
            <a:off x="5654270" y="0"/>
            <a:ext cx="4325620" cy="34090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8F9845-C187-46D1-BB98-53BDA910FA5D}" type="datetimeFigureOut">
              <a:rPr lang="pt-BR" smtClean="0"/>
              <a:t>11/08/2023</a:t>
            </a:fld>
            <a:endParaRPr lang="pt-BR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2"/>
          </p:nvPr>
        </p:nvSpPr>
        <p:spPr>
          <a:xfrm>
            <a:off x="0" y="6453596"/>
            <a:ext cx="4325620" cy="34090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3"/>
          </p:nvPr>
        </p:nvSpPr>
        <p:spPr>
          <a:xfrm>
            <a:off x="5654270" y="6453596"/>
            <a:ext cx="4325620" cy="34090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D2B60D1-FEB8-411E-B1C2-9CBDEBA745D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80515714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4325620" cy="34090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5654270" y="0"/>
            <a:ext cx="4325620" cy="34090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09EFE87-ED4C-4DCF-B076-8DBC51C08213}" type="datetimeFigureOut">
              <a:rPr lang="pt-BR" smtClean="0"/>
              <a:t>11/08/2023</a:t>
            </a:fld>
            <a:endParaRPr lang="pt-BR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2952750" y="849313"/>
            <a:ext cx="4076700" cy="229393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998220" y="3269853"/>
            <a:ext cx="7985760" cy="2675335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6453596"/>
            <a:ext cx="4325620" cy="34090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5654270" y="6453596"/>
            <a:ext cx="4325620" cy="34090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804920B-BB4A-4432-A7FA-14A657F03B1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95362500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804920B-BB4A-4432-A7FA-14A657F03B1C}" type="slidenum">
              <a:rPr lang="pt-BR" smtClean="0"/>
              <a:t>1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6537479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lnSpc>
                <a:spcPct val="150000"/>
              </a:lnSpc>
              <a:buFont typeface="Arial" panose="020B0604020202020204" pitchFamily="34" charset="0"/>
              <a:buNone/>
            </a:pPr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804920B-BB4A-4432-A7FA-14A657F03B1C}" type="slidenum">
              <a:rPr lang="pt-BR" smtClean="0"/>
              <a:t>2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09067017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lnSpc>
                <a:spcPct val="150000"/>
              </a:lnSpc>
              <a:buFont typeface="Arial" panose="020B0604020202020204" pitchFamily="34" charset="0"/>
              <a:buNone/>
            </a:pPr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804920B-BB4A-4432-A7FA-14A657F03B1C}" type="slidenum">
              <a:rPr kumimoji="0" lang="pt-BR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pt-BR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4774064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pt-BR" sz="1200" dirty="0">
                <a:solidFill>
                  <a:srgbClr val="000000">
                    <a:lumMod val="85000"/>
                    <a:lumOff val="15000"/>
                  </a:srgbClr>
                </a:solidFill>
                <a:latin typeface="Montserrat"/>
              </a:rPr>
              <a:t>IG IPS Brasil: CGIIS necessita dar a devolutiva sobre identificar e talvez consultar equipe do CADSUS para avaliar se estão alinhados.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804920B-BB4A-4432-A7FA-14A657F03B1C}" type="slidenum">
              <a:rPr lang="pt-BR" smtClean="0"/>
              <a:t>4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8867117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804920B-BB4A-4432-A7FA-14A657F03B1C}" type="slidenum">
              <a:rPr lang="pt-BR" smtClean="0"/>
              <a:t>5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8313944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âmina de Abertur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38541560-C1DA-B090-79D4-D29BAABC60C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95EAA027-B7AC-E312-3D74-EFF272CDBD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40875" y="2324784"/>
            <a:ext cx="7110249" cy="1543023"/>
          </a:xfrm>
          <a:prstGeom prst="rect">
            <a:avLst/>
          </a:prstGeom>
        </p:spPr>
        <p:txBody>
          <a:bodyPr/>
          <a:lstStyle>
            <a:lvl1pPr algn="ctr">
              <a:defRPr lang="pt-BR" sz="5400" b="1" kern="1200" dirty="0">
                <a:solidFill>
                  <a:srgbClr val="183EFF"/>
                </a:solidFill>
                <a:latin typeface="Montserrat" panose="00000500000000000000" pitchFamily="2" charset="0"/>
                <a:ea typeface="+mn-ea"/>
                <a:cs typeface="+mn-cs"/>
              </a:defRPr>
            </a:lvl1pPr>
          </a:lstStyle>
          <a:p>
            <a:r>
              <a:rPr lang="pt-BR" dirty="0"/>
              <a:t>Clique para editar o título Mestre</a:t>
            </a:r>
          </a:p>
        </p:txBody>
      </p:sp>
    </p:spTree>
    <p:extLst>
      <p:ext uri="{BB962C8B-B14F-4D97-AF65-F5344CB8AC3E}">
        <p14:creationId xmlns:p14="http://schemas.microsoft.com/office/powerpoint/2010/main" val="63744912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âmina tópicos com íco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1190624" y="1092728"/>
            <a:ext cx="9628587" cy="964672"/>
          </a:xfrm>
          <a:prstGeom prst="rect">
            <a:avLst/>
          </a:prstGeom>
        </p:spPr>
        <p:txBody>
          <a:bodyPr wrap="square" anchor="ctr" anchorCtr="1">
            <a:normAutofit/>
          </a:bodyPr>
          <a:lstStyle>
            <a:lvl1pPr algn="ctr">
              <a:defRPr sz="4400" b="1" spc="0" baseline="0">
                <a:solidFill>
                  <a:srgbClr val="183EFF"/>
                </a:solidFill>
              </a:defRPr>
            </a:lvl1pPr>
          </a:lstStyle>
          <a:p>
            <a:r>
              <a:rPr lang="pt-BR" dirty="0"/>
              <a:t>Título</a:t>
            </a:r>
          </a:p>
        </p:txBody>
      </p:sp>
      <p:sp>
        <p:nvSpPr>
          <p:cNvPr id="10" name="Espaço Reservado para Texto 3"/>
          <p:cNvSpPr>
            <a:spLocks noGrp="1"/>
          </p:cNvSpPr>
          <p:nvPr>
            <p:ph type="body" sz="quarter" idx="14" hasCustomPrompt="1"/>
          </p:nvPr>
        </p:nvSpPr>
        <p:spPr>
          <a:xfrm>
            <a:off x="1190624" y="3767446"/>
            <a:ext cx="3886200" cy="657224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 b="1">
                <a:solidFill>
                  <a:schemeClr val="tx1">
                    <a:lumMod val="65000"/>
                    <a:lumOff val="35000"/>
                  </a:schemeClr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Título</a:t>
            </a:r>
          </a:p>
        </p:txBody>
      </p:sp>
      <p:sp>
        <p:nvSpPr>
          <p:cNvPr id="11" name="Espaço Reservado para Texto 3"/>
          <p:cNvSpPr>
            <a:spLocks noGrp="1"/>
          </p:cNvSpPr>
          <p:nvPr>
            <p:ph type="body" sz="quarter" idx="16" hasCustomPrompt="1"/>
          </p:nvPr>
        </p:nvSpPr>
        <p:spPr>
          <a:xfrm>
            <a:off x="1190624" y="4558021"/>
            <a:ext cx="3886200" cy="89535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800" b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pt-BR" dirty="0"/>
              <a:t>Texto de apoio</a:t>
            </a:r>
          </a:p>
        </p:txBody>
      </p:sp>
      <p:sp>
        <p:nvSpPr>
          <p:cNvPr id="12" name="Espaço Reservado para Texto 3"/>
          <p:cNvSpPr>
            <a:spLocks noGrp="1"/>
          </p:cNvSpPr>
          <p:nvPr>
            <p:ph type="body" sz="quarter" idx="17" hasCustomPrompt="1"/>
          </p:nvPr>
        </p:nvSpPr>
        <p:spPr>
          <a:xfrm>
            <a:off x="6933011" y="3767446"/>
            <a:ext cx="3886200" cy="66675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 b="1">
                <a:solidFill>
                  <a:schemeClr val="tx1">
                    <a:lumMod val="65000"/>
                    <a:lumOff val="35000"/>
                  </a:schemeClr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Título</a:t>
            </a:r>
          </a:p>
        </p:txBody>
      </p:sp>
      <p:sp>
        <p:nvSpPr>
          <p:cNvPr id="13" name="Espaço Reservado para Texto 3"/>
          <p:cNvSpPr>
            <a:spLocks noGrp="1"/>
          </p:cNvSpPr>
          <p:nvPr>
            <p:ph type="body" sz="quarter" idx="18" hasCustomPrompt="1"/>
          </p:nvPr>
        </p:nvSpPr>
        <p:spPr>
          <a:xfrm>
            <a:off x="6933011" y="4558020"/>
            <a:ext cx="3886200" cy="895351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800" b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pt-BR" dirty="0"/>
              <a:t>Texto de apoio</a:t>
            </a:r>
          </a:p>
        </p:txBody>
      </p:sp>
    </p:spTree>
    <p:extLst>
      <p:ext uri="{BB962C8B-B14F-4D97-AF65-F5344CB8AC3E}">
        <p14:creationId xmlns:p14="http://schemas.microsoft.com/office/powerpoint/2010/main" val="279262237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âmina tópicos com image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1190624" y="1092728"/>
            <a:ext cx="9628587" cy="964672"/>
          </a:xfrm>
          <a:prstGeom prst="rect">
            <a:avLst/>
          </a:prstGeom>
        </p:spPr>
        <p:txBody>
          <a:bodyPr wrap="square" anchor="ctr" anchorCtr="1">
            <a:normAutofit/>
          </a:bodyPr>
          <a:lstStyle>
            <a:lvl1pPr algn="ctr">
              <a:defRPr sz="4400" b="1" spc="0" baseline="0">
                <a:solidFill>
                  <a:srgbClr val="183EFF"/>
                </a:solidFill>
              </a:defRPr>
            </a:lvl1pPr>
          </a:lstStyle>
          <a:p>
            <a:r>
              <a:rPr lang="pt-BR" dirty="0"/>
              <a:t>Título</a:t>
            </a:r>
          </a:p>
        </p:txBody>
      </p:sp>
      <p:sp>
        <p:nvSpPr>
          <p:cNvPr id="10" name="Espaço Reservado para Texto 3"/>
          <p:cNvSpPr>
            <a:spLocks noGrp="1"/>
          </p:cNvSpPr>
          <p:nvPr>
            <p:ph type="body" sz="quarter" idx="14" hasCustomPrompt="1"/>
          </p:nvPr>
        </p:nvSpPr>
        <p:spPr>
          <a:xfrm>
            <a:off x="1190624" y="3143556"/>
            <a:ext cx="3886200" cy="413724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 b="1">
                <a:solidFill>
                  <a:schemeClr val="tx1">
                    <a:lumMod val="65000"/>
                    <a:lumOff val="35000"/>
                  </a:schemeClr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Título</a:t>
            </a:r>
          </a:p>
        </p:txBody>
      </p:sp>
      <p:sp>
        <p:nvSpPr>
          <p:cNvPr id="11" name="Espaço Reservado para Texto 3"/>
          <p:cNvSpPr>
            <a:spLocks noGrp="1"/>
          </p:cNvSpPr>
          <p:nvPr>
            <p:ph type="body" sz="quarter" idx="16" hasCustomPrompt="1"/>
          </p:nvPr>
        </p:nvSpPr>
        <p:spPr>
          <a:xfrm>
            <a:off x="1190624" y="5215246"/>
            <a:ext cx="3886200" cy="89535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800" b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pt-BR" dirty="0"/>
              <a:t>Texto de apoio</a:t>
            </a:r>
          </a:p>
        </p:txBody>
      </p:sp>
      <p:sp>
        <p:nvSpPr>
          <p:cNvPr id="4" name="Espaço Reservado para Imagem 3"/>
          <p:cNvSpPr>
            <a:spLocks noGrp="1"/>
          </p:cNvSpPr>
          <p:nvPr>
            <p:ph type="pic" sz="quarter" idx="19"/>
          </p:nvPr>
        </p:nvSpPr>
        <p:spPr>
          <a:xfrm>
            <a:off x="1190624" y="3767138"/>
            <a:ext cx="3886201" cy="1238250"/>
          </a:xfrm>
          <a:prstGeom prst="rect">
            <a:avLst/>
          </a:prstGeom>
        </p:spPr>
        <p:txBody>
          <a:bodyPr/>
          <a:lstStyle/>
          <a:p>
            <a:endParaRPr lang="pt-BR"/>
          </a:p>
        </p:txBody>
      </p:sp>
      <p:sp>
        <p:nvSpPr>
          <p:cNvPr id="14" name="Espaço Reservado para Texto 3"/>
          <p:cNvSpPr>
            <a:spLocks noGrp="1"/>
          </p:cNvSpPr>
          <p:nvPr>
            <p:ph type="body" sz="quarter" idx="20" hasCustomPrompt="1"/>
          </p:nvPr>
        </p:nvSpPr>
        <p:spPr>
          <a:xfrm>
            <a:off x="6933010" y="3143556"/>
            <a:ext cx="3886200" cy="414644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 b="1">
                <a:solidFill>
                  <a:schemeClr val="tx1">
                    <a:lumMod val="65000"/>
                    <a:lumOff val="35000"/>
                  </a:schemeClr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Título</a:t>
            </a:r>
          </a:p>
        </p:txBody>
      </p:sp>
      <p:sp>
        <p:nvSpPr>
          <p:cNvPr id="15" name="Espaço Reservado para Texto 3"/>
          <p:cNvSpPr>
            <a:spLocks noGrp="1"/>
          </p:cNvSpPr>
          <p:nvPr>
            <p:ph type="body" sz="quarter" idx="21" hasCustomPrompt="1"/>
          </p:nvPr>
        </p:nvSpPr>
        <p:spPr>
          <a:xfrm>
            <a:off x="6933010" y="5215246"/>
            <a:ext cx="3886200" cy="89535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800" b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pt-BR" dirty="0"/>
              <a:t>Texto de apoio</a:t>
            </a:r>
          </a:p>
        </p:txBody>
      </p:sp>
      <p:sp>
        <p:nvSpPr>
          <p:cNvPr id="16" name="Espaço Reservado para Imagem 3"/>
          <p:cNvSpPr>
            <a:spLocks noGrp="1"/>
          </p:cNvSpPr>
          <p:nvPr>
            <p:ph type="pic" sz="quarter" idx="22"/>
          </p:nvPr>
        </p:nvSpPr>
        <p:spPr>
          <a:xfrm>
            <a:off x="6933010" y="3767138"/>
            <a:ext cx="3886201" cy="1238250"/>
          </a:xfrm>
          <a:prstGeom prst="rect">
            <a:avLst/>
          </a:prstGeom>
        </p:spPr>
        <p:txBody>
          <a:bodyPr/>
          <a:lstStyle/>
          <a:p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79991947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âmina texto com gráfico direi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ço Reservado para Texto 3"/>
          <p:cNvSpPr>
            <a:spLocks noGrp="1"/>
          </p:cNvSpPr>
          <p:nvPr>
            <p:ph type="body" sz="quarter" idx="14" hasCustomPrompt="1"/>
          </p:nvPr>
        </p:nvSpPr>
        <p:spPr>
          <a:xfrm>
            <a:off x="1000124" y="2457451"/>
            <a:ext cx="3886200" cy="112395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600" b="1">
                <a:solidFill>
                  <a:srgbClr val="183EFF"/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Título</a:t>
            </a:r>
          </a:p>
        </p:txBody>
      </p:sp>
      <p:sp>
        <p:nvSpPr>
          <p:cNvPr id="14" name="Espaço Reservado para Texto 3"/>
          <p:cNvSpPr>
            <a:spLocks noGrp="1"/>
          </p:cNvSpPr>
          <p:nvPr>
            <p:ph type="body" sz="quarter" idx="16" hasCustomPrompt="1"/>
          </p:nvPr>
        </p:nvSpPr>
        <p:spPr>
          <a:xfrm>
            <a:off x="1000124" y="3857625"/>
            <a:ext cx="3886200" cy="130743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 b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pt-BR" dirty="0"/>
              <a:t>Texto de apoio</a:t>
            </a:r>
          </a:p>
        </p:txBody>
      </p:sp>
      <p:sp>
        <p:nvSpPr>
          <p:cNvPr id="5" name="Espaço Reservado para Gráfico 4"/>
          <p:cNvSpPr>
            <a:spLocks noGrp="1"/>
          </p:cNvSpPr>
          <p:nvPr>
            <p:ph type="chart" sz="quarter" idx="17"/>
          </p:nvPr>
        </p:nvSpPr>
        <p:spPr>
          <a:xfrm>
            <a:off x="5723336" y="1085850"/>
            <a:ext cx="5095875" cy="4812634"/>
          </a:xfrm>
          <a:prstGeom prst="rect">
            <a:avLst/>
          </a:prstGeom>
        </p:spPr>
        <p:txBody>
          <a:bodyPr/>
          <a:lstStyle/>
          <a:p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2207278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âmina ações com image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ço Reservado para Texto 3"/>
          <p:cNvSpPr>
            <a:spLocks noGrp="1"/>
          </p:cNvSpPr>
          <p:nvPr>
            <p:ph type="body" sz="quarter" idx="14" hasCustomPrompt="1"/>
          </p:nvPr>
        </p:nvSpPr>
        <p:spPr>
          <a:xfrm>
            <a:off x="7991475" y="1085850"/>
            <a:ext cx="2827736" cy="44196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600" b="1">
                <a:solidFill>
                  <a:srgbClr val="183EFF"/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Título</a:t>
            </a:r>
          </a:p>
        </p:txBody>
      </p:sp>
      <p:sp>
        <p:nvSpPr>
          <p:cNvPr id="7" name="Espaço Reservado para Imagem 2"/>
          <p:cNvSpPr>
            <a:spLocks noGrp="1"/>
          </p:cNvSpPr>
          <p:nvPr>
            <p:ph type="pic" sz="quarter" idx="16"/>
          </p:nvPr>
        </p:nvSpPr>
        <p:spPr>
          <a:xfrm>
            <a:off x="1276350" y="0"/>
            <a:ext cx="2105025" cy="4191000"/>
          </a:xfrm>
          <a:prstGeom prst="rect">
            <a:avLst/>
          </a:prstGeom>
        </p:spPr>
        <p:txBody>
          <a:bodyPr/>
          <a:lstStyle/>
          <a:p>
            <a:endParaRPr lang="pt-BR"/>
          </a:p>
        </p:txBody>
      </p:sp>
      <p:sp>
        <p:nvSpPr>
          <p:cNvPr id="13" name="Espaço Reservado para Texto 3"/>
          <p:cNvSpPr>
            <a:spLocks noGrp="1"/>
          </p:cNvSpPr>
          <p:nvPr>
            <p:ph type="body" sz="quarter" idx="19" hasCustomPrompt="1"/>
          </p:nvPr>
        </p:nvSpPr>
        <p:spPr>
          <a:xfrm>
            <a:off x="1360706" y="4466196"/>
            <a:ext cx="1857375" cy="657224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600" b="1">
                <a:solidFill>
                  <a:schemeClr val="tx1">
                    <a:lumMod val="85000"/>
                    <a:lumOff val="15000"/>
                  </a:schemeClr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Título</a:t>
            </a:r>
          </a:p>
        </p:txBody>
      </p:sp>
      <p:sp>
        <p:nvSpPr>
          <p:cNvPr id="15" name="Espaço Reservado para Texto 3"/>
          <p:cNvSpPr>
            <a:spLocks noGrp="1"/>
          </p:cNvSpPr>
          <p:nvPr>
            <p:ph type="body" sz="quarter" idx="20" hasCustomPrompt="1"/>
          </p:nvPr>
        </p:nvSpPr>
        <p:spPr>
          <a:xfrm>
            <a:off x="1360706" y="5256771"/>
            <a:ext cx="1857375" cy="89535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200" b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pt-BR" dirty="0"/>
              <a:t>Texto de apoio</a:t>
            </a:r>
          </a:p>
        </p:txBody>
      </p:sp>
      <p:sp>
        <p:nvSpPr>
          <p:cNvPr id="16" name="Espaço Reservado para Texto 3"/>
          <p:cNvSpPr>
            <a:spLocks noGrp="1"/>
          </p:cNvSpPr>
          <p:nvPr>
            <p:ph type="body" sz="quarter" idx="21" hasCustomPrompt="1"/>
          </p:nvPr>
        </p:nvSpPr>
        <p:spPr>
          <a:xfrm>
            <a:off x="3500438" y="4466196"/>
            <a:ext cx="1857375" cy="657224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600" b="1">
                <a:solidFill>
                  <a:schemeClr val="tx1">
                    <a:lumMod val="85000"/>
                    <a:lumOff val="15000"/>
                  </a:schemeClr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Título</a:t>
            </a:r>
          </a:p>
        </p:txBody>
      </p:sp>
      <p:sp>
        <p:nvSpPr>
          <p:cNvPr id="17" name="Espaço Reservado para Texto 3"/>
          <p:cNvSpPr>
            <a:spLocks noGrp="1"/>
          </p:cNvSpPr>
          <p:nvPr>
            <p:ph type="body" sz="quarter" idx="22" hasCustomPrompt="1"/>
          </p:nvPr>
        </p:nvSpPr>
        <p:spPr>
          <a:xfrm>
            <a:off x="3500438" y="5256771"/>
            <a:ext cx="1857375" cy="89535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200" b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pt-BR" dirty="0"/>
              <a:t>Texto de apoio</a:t>
            </a:r>
          </a:p>
        </p:txBody>
      </p:sp>
      <p:sp>
        <p:nvSpPr>
          <p:cNvPr id="18" name="Espaço Reservado para Texto 3"/>
          <p:cNvSpPr>
            <a:spLocks noGrp="1"/>
          </p:cNvSpPr>
          <p:nvPr>
            <p:ph type="body" sz="quarter" idx="23" hasCustomPrompt="1"/>
          </p:nvPr>
        </p:nvSpPr>
        <p:spPr>
          <a:xfrm>
            <a:off x="5638800" y="4466196"/>
            <a:ext cx="1857375" cy="657224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600" b="1">
                <a:solidFill>
                  <a:schemeClr val="tx1">
                    <a:lumMod val="85000"/>
                    <a:lumOff val="15000"/>
                  </a:schemeClr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Título</a:t>
            </a:r>
          </a:p>
        </p:txBody>
      </p:sp>
      <p:sp>
        <p:nvSpPr>
          <p:cNvPr id="19" name="Espaço Reservado para Texto 3"/>
          <p:cNvSpPr>
            <a:spLocks noGrp="1"/>
          </p:cNvSpPr>
          <p:nvPr>
            <p:ph type="body" sz="quarter" idx="24" hasCustomPrompt="1"/>
          </p:nvPr>
        </p:nvSpPr>
        <p:spPr>
          <a:xfrm>
            <a:off x="5638800" y="5256771"/>
            <a:ext cx="1857375" cy="89535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200" b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pt-BR" dirty="0"/>
              <a:t>Texto de apoio</a:t>
            </a:r>
          </a:p>
        </p:txBody>
      </p:sp>
      <p:sp>
        <p:nvSpPr>
          <p:cNvPr id="22" name="Espaço Reservado para Imagem 2"/>
          <p:cNvSpPr>
            <a:spLocks noGrp="1"/>
          </p:cNvSpPr>
          <p:nvPr>
            <p:ph type="pic" sz="quarter" idx="25"/>
          </p:nvPr>
        </p:nvSpPr>
        <p:spPr>
          <a:xfrm>
            <a:off x="3381375" y="0"/>
            <a:ext cx="2105025" cy="4191000"/>
          </a:xfrm>
          <a:prstGeom prst="rect">
            <a:avLst/>
          </a:prstGeom>
        </p:spPr>
        <p:txBody>
          <a:bodyPr/>
          <a:lstStyle/>
          <a:p>
            <a:endParaRPr lang="pt-BR"/>
          </a:p>
        </p:txBody>
      </p:sp>
      <p:sp>
        <p:nvSpPr>
          <p:cNvPr id="23" name="Espaço Reservado para Imagem 2"/>
          <p:cNvSpPr>
            <a:spLocks noGrp="1"/>
          </p:cNvSpPr>
          <p:nvPr>
            <p:ph type="pic" sz="quarter" idx="26"/>
          </p:nvPr>
        </p:nvSpPr>
        <p:spPr>
          <a:xfrm>
            <a:off x="5486400" y="0"/>
            <a:ext cx="2105025" cy="4191000"/>
          </a:xfrm>
          <a:prstGeom prst="rect">
            <a:avLst/>
          </a:prstGeom>
        </p:spPr>
        <p:txBody>
          <a:bodyPr/>
          <a:lstStyle/>
          <a:p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4862643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âmina ações sem imag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tângulo 4">
            <a:extLst>
              <a:ext uri="{FF2B5EF4-FFF2-40B4-BE49-F238E27FC236}">
                <a16:creationId xmlns:a16="http://schemas.microsoft.com/office/drawing/2014/main" id="{E2E83493-C7F4-C7B2-D2BD-755425FFEBF4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3C1CA0A4-F05B-5773-BC79-24B6F476CFD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Espaço Reservado para Texto 3"/>
          <p:cNvSpPr>
            <a:spLocks noGrp="1"/>
          </p:cNvSpPr>
          <p:nvPr>
            <p:ph type="body" sz="quarter" idx="14" hasCustomPrompt="1"/>
          </p:nvPr>
        </p:nvSpPr>
        <p:spPr>
          <a:xfrm>
            <a:off x="1957388" y="1085850"/>
            <a:ext cx="3143250" cy="481263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600" b="1">
                <a:solidFill>
                  <a:srgbClr val="183EFF"/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Texto</a:t>
            </a:r>
          </a:p>
        </p:txBody>
      </p:sp>
      <p:sp>
        <p:nvSpPr>
          <p:cNvPr id="7" name="Espaço Reservado para Texto 3"/>
          <p:cNvSpPr>
            <a:spLocks noGrp="1"/>
          </p:cNvSpPr>
          <p:nvPr>
            <p:ph type="body" sz="quarter" idx="19" hasCustomPrompt="1"/>
          </p:nvPr>
        </p:nvSpPr>
        <p:spPr>
          <a:xfrm>
            <a:off x="5723336" y="1085850"/>
            <a:ext cx="5095875" cy="323850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600" b="1">
                <a:solidFill>
                  <a:schemeClr val="tx1">
                    <a:lumMod val="65000"/>
                    <a:lumOff val="35000"/>
                  </a:schemeClr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Título</a:t>
            </a:r>
          </a:p>
        </p:txBody>
      </p:sp>
      <p:sp>
        <p:nvSpPr>
          <p:cNvPr id="8" name="Espaço Reservado para Texto 3"/>
          <p:cNvSpPr>
            <a:spLocks noGrp="1"/>
          </p:cNvSpPr>
          <p:nvPr>
            <p:ph type="body" sz="quarter" idx="20" hasCustomPrompt="1"/>
          </p:nvPr>
        </p:nvSpPr>
        <p:spPr>
          <a:xfrm>
            <a:off x="5723336" y="1612805"/>
            <a:ext cx="5095875" cy="523875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200" b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pt-BR" dirty="0"/>
              <a:t>Texto de apoio</a:t>
            </a:r>
          </a:p>
        </p:txBody>
      </p:sp>
      <p:sp>
        <p:nvSpPr>
          <p:cNvPr id="16" name="Espaço Reservado para Texto 3"/>
          <p:cNvSpPr>
            <a:spLocks noGrp="1"/>
          </p:cNvSpPr>
          <p:nvPr>
            <p:ph type="body" sz="quarter" idx="21" hasCustomPrompt="1"/>
          </p:nvPr>
        </p:nvSpPr>
        <p:spPr>
          <a:xfrm>
            <a:off x="5723336" y="4847655"/>
            <a:ext cx="5095875" cy="323850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600" b="1">
                <a:solidFill>
                  <a:schemeClr val="tx1">
                    <a:lumMod val="65000"/>
                    <a:lumOff val="35000"/>
                  </a:schemeClr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Título</a:t>
            </a:r>
          </a:p>
        </p:txBody>
      </p:sp>
      <p:sp>
        <p:nvSpPr>
          <p:cNvPr id="17" name="Espaço Reservado para Texto 3"/>
          <p:cNvSpPr>
            <a:spLocks noGrp="1"/>
          </p:cNvSpPr>
          <p:nvPr>
            <p:ph type="body" sz="quarter" idx="22" hasCustomPrompt="1"/>
          </p:nvPr>
        </p:nvSpPr>
        <p:spPr>
          <a:xfrm>
            <a:off x="5723336" y="5374609"/>
            <a:ext cx="5095875" cy="523875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200" b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pt-BR" dirty="0"/>
              <a:t>Texto de apoio</a:t>
            </a:r>
          </a:p>
        </p:txBody>
      </p:sp>
      <p:sp>
        <p:nvSpPr>
          <p:cNvPr id="18" name="Espaço Reservado para Texto 3"/>
          <p:cNvSpPr>
            <a:spLocks noGrp="1"/>
          </p:cNvSpPr>
          <p:nvPr>
            <p:ph type="body" sz="quarter" idx="23" hasCustomPrompt="1"/>
          </p:nvPr>
        </p:nvSpPr>
        <p:spPr>
          <a:xfrm>
            <a:off x="5723336" y="3593720"/>
            <a:ext cx="5095875" cy="323850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600" b="1">
                <a:solidFill>
                  <a:schemeClr val="tx1">
                    <a:lumMod val="65000"/>
                    <a:lumOff val="35000"/>
                  </a:schemeClr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Título</a:t>
            </a:r>
          </a:p>
        </p:txBody>
      </p:sp>
      <p:sp>
        <p:nvSpPr>
          <p:cNvPr id="19" name="Espaço Reservado para Texto 3"/>
          <p:cNvSpPr>
            <a:spLocks noGrp="1"/>
          </p:cNvSpPr>
          <p:nvPr>
            <p:ph type="body" sz="quarter" idx="24" hasCustomPrompt="1"/>
          </p:nvPr>
        </p:nvSpPr>
        <p:spPr>
          <a:xfrm>
            <a:off x="5723336" y="4120675"/>
            <a:ext cx="5095875" cy="523875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200" b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pt-BR" dirty="0"/>
              <a:t>Texto de apoio</a:t>
            </a:r>
          </a:p>
        </p:txBody>
      </p:sp>
      <p:sp>
        <p:nvSpPr>
          <p:cNvPr id="20" name="Espaço Reservado para Texto 3"/>
          <p:cNvSpPr>
            <a:spLocks noGrp="1"/>
          </p:cNvSpPr>
          <p:nvPr>
            <p:ph type="body" sz="quarter" idx="25" hasCustomPrompt="1"/>
          </p:nvPr>
        </p:nvSpPr>
        <p:spPr>
          <a:xfrm>
            <a:off x="5723336" y="2339785"/>
            <a:ext cx="5095875" cy="323850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600" b="1">
                <a:solidFill>
                  <a:schemeClr val="tx1">
                    <a:lumMod val="65000"/>
                    <a:lumOff val="35000"/>
                  </a:schemeClr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Título</a:t>
            </a:r>
          </a:p>
        </p:txBody>
      </p:sp>
      <p:sp>
        <p:nvSpPr>
          <p:cNvPr id="21" name="Espaço Reservado para Texto 3"/>
          <p:cNvSpPr>
            <a:spLocks noGrp="1"/>
          </p:cNvSpPr>
          <p:nvPr>
            <p:ph type="body" sz="quarter" idx="26" hasCustomPrompt="1"/>
          </p:nvPr>
        </p:nvSpPr>
        <p:spPr>
          <a:xfrm>
            <a:off x="5723336" y="2866740"/>
            <a:ext cx="5095875" cy="523875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200" b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pt-BR" dirty="0"/>
              <a:t>Texto de apoio</a:t>
            </a:r>
          </a:p>
        </p:txBody>
      </p:sp>
    </p:spTree>
    <p:extLst>
      <p:ext uri="{BB962C8B-B14F-4D97-AF65-F5344CB8AC3E}">
        <p14:creationId xmlns:p14="http://schemas.microsoft.com/office/powerpoint/2010/main" val="282322421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âmina tópicos com ícones à direi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1190625" y="797453"/>
            <a:ext cx="8715376" cy="697972"/>
          </a:xfrm>
          <a:prstGeom prst="rect">
            <a:avLst/>
          </a:prstGeom>
        </p:spPr>
        <p:txBody>
          <a:bodyPr wrap="square" anchor="t" anchorCtr="0">
            <a:normAutofit/>
          </a:bodyPr>
          <a:lstStyle>
            <a:lvl1pPr algn="l">
              <a:defRPr sz="4400" b="1" spc="0" baseline="0">
                <a:solidFill>
                  <a:srgbClr val="183EFF"/>
                </a:solidFill>
              </a:defRPr>
            </a:lvl1pPr>
          </a:lstStyle>
          <a:p>
            <a:r>
              <a:rPr lang="pt-BR" dirty="0"/>
              <a:t>Título</a:t>
            </a:r>
          </a:p>
        </p:txBody>
      </p:sp>
      <p:sp>
        <p:nvSpPr>
          <p:cNvPr id="10" name="Espaço Reservado para Texto 3"/>
          <p:cNvSpPr>
            <a:spLocks noGrp="1"/>
          </p:cNvSpPr>
          <p:nvPr>
            <p:ph type="body" sz="quarter" idx="14" hasCustomPrompt="1"/>
          </p:nvPr>
        </p:nvSpPr>
        <p:spPr>
          <a:xfrm>
            <a:off x="1190625" y="2653021"/>
            <a:ext cx="3886200" cy="414029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 b="1">
                <a:solidFill>
                  <a:schemeClr val="tx1">
                    <a:lumMod val="65000"/>
                    <a:lumOff val="35000"/>
                  </a:schemeClr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Título</a:t>
            </a:r>
          </a:p>
        </p:txBody>
      </p:sp>
      <p:sp>
        <p:nvSpPr>
          <p:cNvPr id="11" name="Espaço Reservado para Texto 3"/>
          <p:cNvSpPr>
            <a:spLocks noGrp="1"/>
          </p:cNvSpPr>
          <p:nvPr>
            <p:ph type="body" sz="quarter" idx="16" hasCustomPrompt="1"/>
          </p:nvPr>
        </p:nvSpPr>
        <p:spPr>
          <a:xfrm>
            <a:off x="1190625" y="3248490"/>
            <a:ext cx="3886200" cy="89535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800" b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pt-BR" dirty="0"/>
              <a:t>Texto de apoio</a:t>
            </a:r>
          </a:p>
        </p:txBody>
      </p:sp>
      <p:sp>
        <p:nvSpPr>
          <p:cNvPr id="15" name="Espaço Reservado para Texto 3"/>
          <p:cNvSpPr>
            <a:spLocks noGrp="1"/>
          </p:cNvSpPr>
          <p:nvPr>
            <p:ph type="body" sz="quarter" idx="17" hasCustomPrompt="1"/>
          </p:nvPr>
        </p:nvSpPr>
        <p:spPr>
          <a:xfrm>
            <a:off x="1190625" y="4462771"/>
            <a:ext cx="3886200" cy="414029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 b="1">
                <a:solidFill>
                  <a:schemeClr val="tx1">
                    <a:lumMod val="65000"/>
                    <a:lumOff val="35000"/>
                  </a:schemeClr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Título</a:t>
            </a:r>
          </a:p>
        </p:txBody>
      </p:sp>
      <p:sp>
        <p:nvSpPr>
          <p:cNvPr id="16" name="Espaço Reservado para Texto 3"/>
          <p:cNvSpPr>
            <a:spLocks noGrp="1"/>
          </p:cNvSpPr>
          <p:nvPr>
            <p:ph type="body" sz="quarter" idx="18" hasCustomPrompt="1"/>
          </p:nvPr>
        </p:nvSpPr>
        <p:spPr>
          <a:xfrm>
            <a:off x="1190625" y="5058240"/>
            <a:ext cx="3886200" cy="89535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800" b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pt-BR" dirty="0"/>
              <a:t>Texto de apoio</a:t>
            </a:r>
          </a:p>
        </p:txBody>
      </p:sp>
      <p:sp>
        <p:nvSpPr>
          <p:cNvPr id="20" name="Espaço Reservado para Texto 3"/>
          <p:cNvSpPr>
            <a:spLocks noGrp="1"/>
          </p:cNvSpPr>
          <p:nvPr>
            <p:ph type="body" sz="quarter" idx="19" hasCustomPrompt="1"/>
          </p:nvPr>
        </p:nvSpPr>
        <p:spPr>
          <a:xfrm>
            <a:off x="6019801" y="2653021"/>
            <a:ext cx="3886200" cy="414029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 b="1">
                <a:solidFill>
                  <a:schemeClr val="tx1">
                    <a:lumMod val="65000"/>
                    <a:lumOff val="35000"/>
                  </a:schemeClr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Título</a:t>
            </a:r>
          </a:p>
        </p:txBody>
      </p:sp>
      <p:sp>
        <p:nvSpPr>
          <p:cNvPr id="21" name="Espaço Reservado para Texto 3"/>
          <p:cNvSpPr>
            <a:spLocks noGrp="1"/>
          </p:cNvSpPr>
          <p:nvPr>
            <p:ph type="body" sz="quarter" idx="20" hasCustomPrompt="1"/>
          </p:nvPr>
        </p:nvSpPr>
        <p:spPr>
          <a:xfrm>
            <a:off x="6019801" y="3248490"/>
            <a:ext cx="3886200" cy="89535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800" b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pt-BR" dirty="0"/>
              <a:t>Texto de apoio</a:t>
            </a:r>
          </a:p>
        </p:txBody>
      </p:sp>
      <p:sp>
        <p:nvSpPr>
          <p:cNvPr id="23" name="Espaço Reservado para Texto 3"/>
          <p:cNvSpPr>
            <a:spLocks noGrp="1"/>
          </p:cNvSpPr>
          <p:nvPr>
            <p:ph type="body" sz="quarter" idx="21" hasCustomPrompt="1"/>
          </p:nvPr>
        </p:nvSpPr>
        <p:spPr>
          <a:xfrm>
            <a:off x="6019801" y="4462771"/>
            <a:ext cx="3886200" cy="414029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 b="1">
                <a:solidFill>
                  <a:schemeClr val="tx1">
                    <a:lumMod val="65000"/>
                    <a:lumOff val="35000"/>
                  </a:schemeClr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Título</a:t>
            </a:r>
          </a:p>
        </p:txBody>
      </p:sp>
      <p:sp>
        <p:nvSpPr>
          <p:cNvPr id="24" name="Espaço Reservado para Texto 3"/>
          <p:cNvSpPr>
            <a:spLocks noGrp="1"/>
          </p:cNvSpPr>
          <p:nvPr>
            <p:ph type="body" sz="quarter" idx="22" hasCustomPrompt="1"/>
          </p:nvPr>
        </p:nvSpPr>
        <p:spPr>
          <a:xfrm>
            <a:off x="6019801" y="5058240"/>
            <a:ext cx="3886200" cy="89535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800" b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pt-BR" dirty="0"/>
              <a:t>Texto de apoio</a:t>
            </a:r>
          </a:p>
        </p:txBody>
      </p:sp>
    </p:spTree>
    <p:extLst>
      <p:ext uri="{BB962C8B-B14F-4D97-AF65-F5344CB8AC3E}">
        <p14:creationId xmlns:p14="http://schemas.microsoft.com/office/powerpoint/2010/main" val="46347525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âmina fot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Imagem 2"/>
          <p:cNvSpPr>
            <a:spLocks noGrp="1"/>
          </p:cNvSpPr>
          <p:nvPr>
            <p:ph type="pic" sz="quarter" idx="15"/>
          </p:nvPr>
        </p:nvSpPr>
        <p:spPr>
          <a:xfrm>
            <a:off x="0" y="971550"/>
            <a:ext cx="12192000" cy="4600576"/>
          </a:xfrm>
          <a:prstGeom prst="rect">
            <a:avLst/>
          </a:prstGeom>
        </p:spPr>
        <p:txBody>
          <a:bodyPr/>
          <a:lstStyle/>
          <a:p>
            <a:endParaRPr lang="pt-BR"/>
          </a:p>
        </p:txBody>
      </p:sp>
      <p:sp>
        <p:nvSpPr>
          <p:cNvPr id="8" name="Espaço Reservado para Texto 3"/>
          <p:cNvSpPr>
            <a:spLocks noGrp="1"/>
          </p:cNvSpPr>
          <p:nvPr>
            <p:ph type="body" sz="quarter" idx="16" hasCustomPrompt="1"/>
          </p:nvPr>
        </p:nvSpPr>
        <p:spPr>
          <a:xfrm>
            <a:off x="3567113" y="5667840"/>
            <a:ext cx="5057775" cy="629107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800" b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pt-BR" dirty="0"/>
              <a:t>Texto de apoio</a:t>
            </a:r>
          </a:p>
        </p:txBody>
      </p:sp>
    </p:spTree>
    <p:extLst>
      <p:ext uri="{BB962C8B-B14F-4D97-AF65-F5344CB8AC3E}">
        <p14:creationId xmlns:p14="http://schemas.microsoft.com/office/powerpoint/2010/main" val="255362403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âmina fotos com texto de apoi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ângulo 1">
            <a:extLst>
              <a:ext uri="{FF2B5EF4-FFF2-40B4-BE49-F238E27FC236}">
                <a16:creationId xmlns:a16="http://schemas.microsoft.com/office/drawing/2014/main" id="{08042F7E-415C-1C9E-840D-52A0033B7EA1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11F607B2-00A9-937D-8269-29A3E21E020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Espaço Reservado para Texto 3"/>
          <p:cNvSpPr>
            <a:spLocks noGrp="1"/>
          </p:cNvSpPr>
          <p:nvPr>
            <p:ph type="body" sz="quarter" idx="16" hasCustomPrompt="1"/>
          </p:nvPr>
        </p:nvSpPr>
        <p:spPr>
          <a:xfrm>
            <a:off x="1843088" y="928688"/>
            <a:ext cx="2100262" cy="496979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 b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pt-BR" dirty="0"/>
              <a:t>Texto de apoio</a:t>
            </a:r>
          </a:p>
        </p:txBody>
      </p:sp>
      <p:sp>
        <p:nvSpPr>
          <p:cNvPr id="3" name="Espaço Reservado para Imagem 2"/>
          <p:cNvSpPr>
            <a:spLocks noGrp="1"/>
          </p:cNvSpPr>
          <p:nvPr>
            <p:ph type="pic" sz="quarter" idx="18"/>
          </p:nvPr>
        </p:nvSpPr>
        <p:spPr>
          <a:xfrm>
            <a:off x="8143875" y="0"/>
            <a:ext cx="3752850" cy="6858000"/>
          </a:xfrm>
          <a:prstGeom prst="rect">
            <a:avLst/>
          </a:prstGeom>
        </p:spPr>
        <p:txBody>
          <a:bodyPr/>
          <a:lstStyle/>
          <a:p>
            <a:endParaRPr lang="pt-BR"/>
          </a:p>
        </p:txBody>
      </p:sp>
      <p:sp>
        <p:nvSpPr>
          <p:cNvPr id="8" name="Espaço Reservado para Imagem 2"/>
          <p:cNvSpPr>
            <a:spLocks noGrp="1"/>
          </p:cNvSpPr>
          <p:nvPr>
            <p:ph type="pic" sz="quarter" idx="19"/>
          </p:nvPr>
        </p:nvSpPr>
        <p:spPr>
          <a:xfrm>
            <a:off x="4391025" y="0"/>
            <a:ext cx="3752850" cy="6858000"/>
          </a:xfrm>
          <a:prstGeom prst="rect">
            <a:avLst/>
          </a:prstGeom>
        </p:spPr>
        <p:txBody>
          <a:bodyPr/>
          <a:lstStyle/>
          <a:p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53842352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âmina tópicos com ícones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1190624" y="1092728"/>
            <a:ext cx="9628587" cy="640822"/>
          </a:xfrm>
          <a:prstGeom prst="rect">
            <a:avLst/>
          </a:prstGeom>
        </p:spPr>
        <p:txBody>
          <a:bodyPr wrap="square" anchor="t" anchorCtr="0">
            <a:normAutofit/>
          </a:bodyPr>
          <a:lstStyle>
            <a:lvl1pPr algn="l">
              <a:defRPr sz="4400" b="1" spc="0" baseline="0">
                <a:solidFill>
                  <a:srgbClr val="183EFF"/>
                </a:solidFill>
              </a:defRPr>
            </a:lvl1pPr>
          </a:lstStyle>
          <a:p>
            <a:r>
              <a:rPr lang="pt-BR" dirty="0"/>
              <a:t>Título</a:t>
            </a:r>
          </a:p>
        </p:txBody>
      </p:sp>
      <p:sp>
        <p:nvSpPr>
          <p:cNvPr id="10" name="Espaço Reservado para Texto 3"/>
          <p:cNvSpPr>
            <a:spLocks noGrp="1"/>
          </p:cNvSpPr>
          <p:nvPr>
            <p:ph type="body" sz="quarter" idx="14" hasCustomPrompt="1"/>
          </p:nvPr>
        </p:nvSpPr>
        <p:spPr>
          <a:xfrm>
            <a:off x="1654660" y="3767446"/>
            <a:ext cx="3238501" cy="385454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 b="1">
                <a:solidFill>
                  <a:schemeClr val="tx1">
                    <a:lumMod val="65000"/>
                    <a:lumOff val="35000"/>
                  </a:schemeClr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Título</a:t>
            </a:r>
          </a:p>
        </p:txBody>
      </p:sp>
      <p:sp>
        <p:nvSpPr>
          <p:cNvPr id="11" name="Espaço Reservado para Texto 3"/>
          <p:cNvSpPr>
            <a:spLocks noGrp="1"/>
          </p:cNvSpPr>
          <p:nvPr>
            <p:ph type="body" sz="quarter" idx="16" hasCustomPrompt="1"/>
          </p:nvPr>
        </p:nvSpPr>
        <p:spPr>
          <a:xfrm>
            <a:off x="1654659" y="4291320"/>
            <a:ext cx="3238501" cy="89535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400" b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pt-BR" dirty="0"/>
              <a:t>Texto de apoio</a:t>
            </a:r>
          </a:p>
        </p:txBody>
      </p:sp>
      <p:sp>
        <p:nvSpPr>
          <p:cNvPr id="16" name="Espaço Reservado para Texto 3"/>
          <p:cNvSpPr>
            <a:spLocks noGrp="1"/>
          </p:cNvSpPr>
          <p:nvPr>
            <p:ph type="body" sz="quarter" idx="17" hasCustomPrompt="1"/>
          </p:nvPr>
        </p:nvSpPr>
        <p:spPr>
          <a:xfrm>
            <a:off x="6988660" y="3767446"/>
            <a:ext cx="3238501" cy="385454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 b="1">
                <a:solidFill>
                  <a:schemeClr val="tx1">
                    <a:lumMod val="65000"/>
                    <a:lumOff val="35000"/>
                  </a:schemeClr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Título</a:t>
            </a:r>
          </a:p>
        </p:txBody>
      </p:sp>
      <p:sp>
        <p:nvSpPr>
          <p:cNvPr id="18" name="Espaço Reservado para Texto 3"/>
          <p:cNvSpPr>
            <a:spLocks noGrp="1"/>
          </p:cNvSpPr>
          <p:nvPr>
            <p:ph type="body" sz="quarter" idx="18" hasCustomPrompt="1"/>
          </p:nvPr>
        </p:nvSpPr>
        <p:spPr>
          <a:xfrm>
            <a:off x="6988659" y="4291320"/>
            <a:ext cx="3238501" cy="89535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400" b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pt-BR" dirty="0"/>
              <a:t>Texto de apoio</a:t>
            </a:r>
          </a:p>
        </p:txBody>
      </p:sp>
    </p:spTree>
    <p:extLst>
      <p:ext uri="{BB962C8B-B14F-4D97-AF65-F5344CB8AC3E}">
        <p14:creationId xmlns:p14="http://schemas.microsoft.com/office/powerpoint/2010/main" val="275005782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âmina gráfico de progress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1190624" y="1092728"/>
            <a:ext cx="9628587" cy="640822"/>
          </a:xfrm>
          <a:prstGeom prst="rect">
            <a:avLst/>
          </a:prstGeom>
        </p:spPr>
        <p:txBody>
          <a:bodyPr wrap="square" anchor="t" anchorCtr="0">
            <a:normAutofit/>
          </a:bodyPr>
          <a:lstStyle>
            <a:lvl1pPr algn="ctr">
              <a:defRPr sz="4400" b="1" spc="0" baseline="0">
                <a:solidFill>
                  <a:srgbClr val="183EFF"/>
                </a:solidFill>
              </a:defRPr>
            </a:lvl1pPr>
          </a:lstStyle>
          <a:p>
            <a:r>
              <a:rPr lang="pt-BR" dirty="0"/>
              <a:t>Título</a:t>
            </a:r>
          </a:p>
        </p:txBody>
      </p:sp>
      <p:sp>
        <p:nvSpPr>
          <p:cNvPr id="10" name="Espaço Reservado para Texto 3"/>
          <p:cNvSpPr>
            <a:spLocks noGrp="1"/>
          </p:cNvSpPr>
          <p:nvPr>
            <p:ph type="body" sz="quarter" idx="14" hasCustomPrompt="1"/>
          </p:nvPr>
        </p:nvSpPr>
        <p:spPr>
          <a:xfrm>
            <a:off x="1190624" y="2803499"/>
            <a:ext cx="2871786" cy="280679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800" b="1">
                <a:solidFill>
                  <a:schemeClr val="tx1">
                    <a:lumMod val="65000"/>
                    <a:lumOff val="35000"/>
                  </a:schemeClr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Título</a:t>
            </a:r>
          </a:p>
        </p:txBody>
      </p:sp>
      <p:sp>
        <p:nvSpPr>
          <p:cNvPr id="23" name="Espaço Reservado para Texto 3"/>
          <p:cNvSpPr>
            <a:spLocks noGrp="1"/>
          </p:cNvSpPr>
          <p:nvPr>
            <p:ph type="body" sz="quarter" idx="19" hasCustomPrompt="1"/>
          </p:nvPr>
        </p:nvSpPr>
        <p:spPr>
          <a:xfrm>
            <a:off x="1877460" y="4205902"/>
            <a:ext cx="1498115" cy="385454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 b="1">
                <a:solidFill>
                  <a:schemeClr val="tx1">
                    <a:lumMod val="65000"/>
                    <a:lumOff val="35000"/>
                  </a:schemeClr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30%</a:t>
            </a:r>
          </a:p>
        </p:txBody>
      </p:sp>
      <p:sp>
        <p:nvSpPr>
          <p:cNvPr id="32" name="Espaço Reservado para Texto 3"/>
          <p:cNvSpPr>
            <a:spLocks noGrp="1"/>
          </p:cNvSpPr>
          <p:nvPr>
            <p:ph type="body" sz="quarter" idx="20" hasCustomPrompt="1"/>
          </p:nvPr>
        </p:nvSpPr>
        <p:spPr>
          <a:xfrm>
            <a:off x="7947425" y="2803499"/>
            <a:ext cx="2871786" cy="280679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800" b="1">
                <a:solidFill>
                  <a:schemeClr val="tx1">
                    <a:lumMod val="65000"/>
                    <a:lumOff val="35000"/>
                  </a:schemeClr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Título</a:t>
            </a:r>
          </a:p>
        </p:txBody>
      </p:sp>
      <p:sp>
        <p:nvSpPr>
          <p:cNvPr id="35" name="Espaço Reservado para Texto 3"/>
          <p:cNvSpPr>
            <a:spLocks noGrp="1"/>
          </p:cNvSpPr>
          <p:nvPr>
            <p:ph type="body" sz="quarter" idx="21" hasCustomPrompt="1"/>
          </p:nvPr>
        </p:nvSpPr>
        <p:spPr>
          <a:xfrm>
            <a:off x="8634261" y="4205902"/>
            <a:ext cx="1498115" cy="385454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 b="1">
                <a:solidFill>
                  <a:schemeClr val="tx1">
                    <a:lumMod val="65000"/>
                    <a:lumOff val="35000"/>
                  </a:schemeClr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90%</a:t>
            </a:r>
          </a:p>
        </p:txBody>
      </p:sp>
      <p:sp>
        <p:nvSpPr>
          <p:cNvPr id="36" name="Espaço Reservado para Texto 3"/>
          <p:cNvSpPr>
            <a:spLocks noGrp="1"/>
          </p:cNvSpPr>
          <p:nvPr>
            <p:ph type="body" sz="quarter" idx="22" hasCustomPrompt="1"/>
          </p:nvPr>
        </p:nvSpPr>
        <p:spPr>
          <a:xfrm>
            <a:off x="4565888" y="2803499"/>
            <a:ext cx="2871786" cy="280679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800" b="1">
                <a:solidFill>
                  <a:schemeClr val="tx1">
                    <a:lumMod val="65000"/>
                    <a:lumOff val="35000"/>
                  </a:schemeClr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Título</a:t>
            </a:r>
          </a:p>
        </p:txBody>
      </p:sp>
      <p:sp>
        <p:nvSpPr>
          <p:cNvPr id="39" name="Espaço Reservado para Texto 3"/>
          <p:cNvSpPr>
            <a:spLocks noGrp="1"/>
          </p:cNvSpPr>
          <p:nvPr>
            <p:ph type="body" sz="quarter" idx="23" hasCustomPrompt="1"/>
          </p:nvPr>
        </p:nvSpPr>
        <p:spPr>
          <a:xfrm>
            <a:off x="5252724" y="4205902"/>
            <a:ext cx="1498115" cy="385454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 b="1">
                <a:solidFill>
                  <a:schemeClr val="tx1">
                    <a:lumMod val="65000"/>
                    <a:lumOff val="35000"/>
                  </a:schemeClr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60%</a:t>
            </a:r>
          </a:p>
        </p:txBody>
      </p:sp>
      <p:sp>
        <p:nvSpPr>
          <p:cNvPr id="40" name="Espaço Reservado para Texto 3"/>
          <p:cNvSpPr>
            <a:spLocks noGrp="1"/>
          </p:cNvSpPr>
          <p:nvPr>
            <p:ph type="body" sz="quarter" idx="16" hasCustomPrompt="1"/>
          </p:nvPr>
        </p:nvSpPr>
        <p:spPr>
          <a:xfrm>
            <a:off x="2619375" y="5222209"/>
            <a:ext cx="6857999" cy="712788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400" b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pt-BR" dirty="0"/>
              <a:t>Texto de apoio</a:t>
            </a:r>
          </a:p>
        </p:txBody>
      </p:sp>
    </p:spTree>
    <p:extLst>
      <p:ext uri="{BB962C8B-B14F-4D97-AF65-F5344CB8AC3E}">
        <p14:creationId xmlns:p14="http://schemas.microsoft.com/office/powerpoint/2010/main" val="18341848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âmina Final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42263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âmin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tângulo 8">
            <a:extLst>
              <a:ext uri="{FF2B5EF4-FFF2-40B4-BE49-F238E27FC236}">
                <a16:creationId xmlns:a16="http://schemas.microsoft.com/office/drawing/2014/main" id="{1136B438-876F-4751-7E8C-E90A1F6FF92B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8" name="Imagem 7">
            <a:extLst>
              <a:ext uri="{FF2B5EF4-FFF2-40B4-BE49-F238E27FC236}">
                <a16:creationId xmlns:a16="http://schemas.microsoft.com/office/drawing/2014/main" id="{2D3DD27C-1B6D-E72C-E6D4-588D1616708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1494993" y="1847419"/>
            <a:ext cx="8344764" cy="2620238"/>
          </a:xfrm>
          <a:prstGeom prst="rect">
            <a:avLst/>
          </a:prstGeom>
        </p:spPr>
        <p:txBody>
          <a:bodyPr wrap="square" anchor="ctr" anchorCtr="1">
            <a:normAutofit/>
          </a:bodyPr>
          <a:lstStyle>
            <a:lvl1pPr algn="l">
              <a:defRPr sz="6000" b="1" spc="0" baseline="0">
                <a:solidFill>
                  <a:srgbClr val="03CF00"/>
                </a:solidFill>
              </a:defRPr>
            </a:lvl1pPr>
          </a:lstStyle>
          <a:p>
            <a:r>
              <a:rPr lang="pt-BR" dirty="0"/>
              <a:t>Título Principal da Apresentação</a:t>
            </a:r>
          </a:p>
        </p:txBody>
      </p:sp>
    </p:spTree>
    <p:extLst>
      <p:ext uri="{BB962C8B-B14F-4D97-AF65-F5344CB8AC3E}">
        <p14:creationId xmlns:p14="http://schemas.microsoft.com/office/powerpoint/2010/main" val="31030173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âmina aspa com imag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Espaço Reservado para Imagem 15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6858000"/>
          </a:xfrm>
          <a:prstGeom prst="rect">
            <a:avLst/>
          </a:prstGeom>
        </p:spPr>
        <p:txBody>
          <a:bodyPr/>
          <a:lstStyle/>
          <a:p>
            <a:endParaRPr lang="pt-BR" dirty="0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quarter" idx="14" hasCustomPrompt="1"/>
          </p:nvPr>
        </p:nvSpPr>
        <p:spPr>
          <a:xfrm>
            <a:off x="1276350" y="1085850"/>
            <a:ext cx="9639301" cy="40767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600" b="1">
                <a:solidFill>
                  <a:schemeClr val="tx1">
                    <a:lumMod val="95000"/>
                    <a:lumOff val="5000"/>
                  </a:schemeClr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Aspas</a:t>
            </a:r>
          </a:p>
        </p:txBody>
      </p:sp>
      <p:sp>
        <p:nvSpPr>
          <p:cNvPr id="9" name="Espaço Reservado para Texto 3"/>
          <p:cNvSpPr>
            <a:spLocks noGrp="1"/>
          </p:cNvSpPr>
          <p:nvPr>
            <p:ph type="body" sz="quarter" idx="15" hasCustomPrompt="1"/>
          </p:nvPr>
        </p:nvSpPr>
        <p:spPr>
          <a:xfrm>
            <a:off x="1781175" y="5286375"/>
            <a:ext cx="9134476" cy="40005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 b="0">
                <a:solidFill>
                  <a:schemeClr val="tx1">
                    <a:lumMod val="95000"/>
                    <a:lumOff val="5000"/>
                  </a:schemeClr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Pessoa</a:t>
            </a:r>
          </a:p>
        </p:txBody>
      </p:sp>
      <p:cxnSp>
        <p:nvCxnSpPr>
          <p:cNvPr id="7" name="Conector reto 6"/>
          <p:cNvCxnSpPr>
            <a:stCxn id="9" idx="1"/>
          </p:cNvCxnSpPr>
          <p:nvPr userDrawn="1"/>
        </p:nvCxnSpPr>
        <p:spPr>
          <a:xfrm flipH="1">
            <a:off x="1276350" y="5486400"/>
            <a:ext cx="504825" cy="0"/>
          </a:xfrm>
          <a:prstGeom prst="line">
            <a:avLst/>
          </a:prstGeom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3" name="Conector reto 12"/>
          <p:cNvCxnSpPr/>
          <p:nvPr userDrawn="1"/>
        </p:nvCxnSpPr>
        <p:spPr>
          <a:xfrm>
            <a:off x="1276350" y="5991225"/>
            <a:ext cx="9639301" cy="0"/>
          </a:xfrm>
          <a:prstGeom prst="line">
            <a:avLst/>
          </a:prstGeom>
          <a:ln cap="rnd">
            <a:solidFill>
              <a:srgbClr val="03CF00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2" name="CaixaDeTexto 11"/>
          <p:cNvSpPr txBox="1"/>
          <p:nvPr userDrawn="1"/>
        </p:nvSpPr>
        <p:spPr>
          <a:xfrm>
            <a:off x="552450" y="295275"/>
            <a:ext cx="1048685" cy="264687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6600" b="1" dirty="0">
                <a:solidFill>
                  <a:srgbClr val="183EFF"/>
                </a:solidFill>
              </a:rPr>
              <a:t>“</a:t>
            </a:r>
          </a:p>
        </p:txBody>
      </p:sp>
      <p:sp>
        <p:nvSpPr>
          <p:cNvPr id="17" name="CaixaDeTexto 16"/>
          <p:cNvSpPr txBox="1"/>
          <p:nvPr userDrawn="1"/>
        </p:nvSpPr>
        <p:spPr>
          <a:xfrm rot="10800000">
            <a:off x="10591801" y="3201472"/>
            <a:ext cx="1048685" cy="264687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6600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“</a:t>
            </a:r>
          </a:p>
        </p:txBody>
      </p:sp>
    </p:spTree>
    <p:extLst>
      <p:ext uri="{BB962C8B-B14F-4D97-AF65-F5344CB8AC3E}">
        <p14:creationId xmlns:p14="http://schemas.microsoft.com/office/powerpoint/2010/main" val="11907607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âmina aspa sem imag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ço Reservado para Texto 3"/>
          <p:cNvSpPr>
            <a:spLocks noGrp="1"/>
          </p:cNvSpPr>
          <p:nvPr>
            <p:ph type="body" sz="quarter" idx="14" hasCustomPrompt="1"/>
          </p:nvPr>
        </p:nvSpPr>
        <p:spPr>
          <a:xfrm>
            <a:off x="1276350" y="1085850"/>
            <a:ext cx="9639301" cy="40767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3600" b="0">
                <a:solidFill>
                  <a:schemeClr val="tx1"/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Aspas</a:t>
            </a:r>
          </a:p>
        </p:txBody>
      </p:sp>
      <p:sp>
        <p:nvSpPr>
          <p:cNvPr id="9" name="Espaço Reservado para Texto 3"/>
          <p:cNvSpPr>
            <a:spLocks noGrp="1"/>
          </p:cNvSpPr>
          <p:nvPr>
            <p:ph type="body" sz="quarter" idx="15" hasCustomPrompt="1"/>
          </p:nvPr>
        </p:nvSpPr>
        <p:spPr>
          <a:xfrm>
            <a:off x="1276350" y="5286375"/>
            <a:ext cx="9639301" cy="40005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 b="0">
                <a:solidFill>
                  <a:schemeClr val="tx1"/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Pessoa</a:t>
            </a:r>
          </a:p>
        </p:txBody>
      </p:sp>
      <p:sp>
        <p:nvSpPr>
          <p:cNvPr id="12" name="CaixaDeTexto 11"/>
          <p:cNvSpPr txBox="1"/>
          <p:nvPr userDrawn="1"/>
        </p:nvSpPr>
        <p:spPr>
          <a:xfrm>
            <a:off x="552450" y="295275"/>
            <a:ext cx="1048685" cy="264687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6600" b="1" dirty="0">
                <a:solidFill>
                  <a:srgbClr val="183EFF"/>
                </a:solidFill>
              </a:rPr>
              <a:t>“</a:t>
            </a:r>
          </a:p>
        </p:txBody>
      </p:sp>
      <p:sp>
        <p:nvSpPr>
          <p:cNvPr id="17" name="CaixaDeTexto 16"/>
          <p:cNvSpPr txBox="1"/>
          <p:nvPr userDrawn="1"/>
        </p:nvSpPr>
        <p:spPr>
          <a:xfrm rot="10800000">
            <a:off x="10591801" y="3201472"/>
            <a:ext cx="1048685" cy="264687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66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“</a:t>
            </a:r>
          </a:p>
        </p:txBody>
      </p:sp>
    </p:spTree>
    <p:extLst>
      <p:ext uri="{BB962C8B-B14F-4D97-AF65-F5344CB8AC3E}">
        <p14:creationId xmlns:p14="http://schemas.microsoft.com/office/powerpoint/2010/main" val="194682124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âmina 1/2 imag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ço Reservado para Texto 3"/>
          <p:cNvSpPr>
            <a:spLocks noGrp="1"/>
          </p:cNvSpPr>
          <p:nvPr>
            <p:ph type="body" sz="quarter" idx="14" hasCustomPrompt="1"/>
          </p:nvPr>
        </p:nvSpPr>
        <p:spPr>
          <a:xfrm>
            <a:off x="1276351" y="1085850"/>
            <a:ext cx="3886200" cy="3476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600" b="1">
                <a:solidFill>
                  <a:srgbClr val="183EFF"/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Título</a:t>
            </a:r>
          </a:p>
        </p:txBody>
      </p:sp>
      <p:sp>
        <p:nvSpPr>
          <p:cNvPr id="3" name="Espaço Reservado para Imagem 2"/>
          <p:cNvSpPr>
            <a:spLocks noGrp="1"/>
          </p:cNvSpPr>
          <p:nvPr>
            <p:ph type="pic" sz="quarter" idx="15"/>
          </p:nvPr>
        </p:nvSpPr>
        <p:spPr>
          <a:xfrm>
            <a:off x="6096000" y="0"/>
            <a:ext cx="6096000" cy="6858000"/>
          </a:xfrm>
          <a:prstGeom prst="rect">
            <a:avLst/>
          </a:prstGeom>
        </p:spPr>
        <p:txBody>
          <a:bodyPr/>
          <a:lstStyle/>
          <a:p>
            <a:endParaRPr lang="pt-BR"/>
          </a:p>
        </p:txBody>
      </p:sp>
      <p:sp>
        <p:nvSpPr>
          <p:cNvPr id="14" name="Espaço Reservado para Texto 3"/>
          <p:cNvSpPr>
            <a:spLocks noGrp="1"/>
          </p:cNvSpPr>
          <p:nvPr>
            <p:ph type="body" sz="quarter" idx="16" hasCustomPrompt="1"/>
          </p:nvPr>
        </p:nvSpPr>
        <p:spPr>
          <a:xfrm>
            <a:off x="1276351" y="4765931"/>
            <a:ext cx="3886200" cy="113255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 b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pt-BR" dirty="0"/>
              <a:t>Texto de apoio</a:t>
            </a:r>
          </a:p>
        </p:txBody>
      </p:sp>
    </p:spTree>
    <p:extLst>
      <p:ext uri="{BB962C8B-B14F-4D97-AF65-F5344CB8AC3E}">
        <p14:creationId xmlns:p14="http://schemas.microsoft.com/office/powerpoint/2010/main" val="91392588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âmina 1/4 imag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ço Reservado para Texto 3"/>
          <p:cNvSpPr>
            <a:spLocks noGrp="1"/>
          </p:cNvSpPr>
          <p:nvPr>
            <p:ph type="body" sz="quarter" idx="14" hasCustomPrompt="1"/>
          </p:nvPr>
        </p:nvSpPr>
        <p:spPr>
          <a:xfrm>
            <a:off x="1144271" y="394971"/>
            <a:ext cx="8548369" cy="136934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600" b="1">
                <a:solidFill>
                  <a:srgbClr val="183EFF"/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Título</a:t>
            </a:r>
          </a:p>
        </p:txBody>
      </p:sp>
      <p:sp>
        <p:nvSpPr>
          <p:cNvPr id="14" name="Espaço Reservado para Texto 3"/>
          <p:cNvSpPr>
            <a:spLocks noGrp="1"/>
          </p:cNvSpPr>
          <p:nvPr>
            <p:ph type="body" sz="quarter" idx="16" hasCustomPrompt="1"/>
          </p:nvPr>
        </p:nvSpPr>
        <p:spPr>
          <a:xfrm>
            <a:off x="1144271" y="5330476"/>
            <a:ext cx="6099809" cy="113255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 b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pt-BR" dirty="0"/>
              <a:t>Texto de apoio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B3E2E41F-A220-420D-8F86-395E5FDF23A5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1144272" y="2078959"/>
            <a:ext cx="8549004" cy="2936875"/>
          </a:xfrm>
          <a:prstGeom prst="rect">
            <a:avLst/>
          </a:prstGeom>
        </p:spPr>
        <p:txBody>
          <a:bodyPr/>
          <a:lstStyle>
            <a:lvl1pPr marL="228600" indent="-228600">
              <a:buClr>
                <a:srgbClr val="03CF00"/>
              </a:buClr>
              <a:buFont typeface="Courier New" panose="02070309020205020404" pitchFamily="49" charset="0"/>
              <a:buChar char="o"/>
              <a:defRPr/>
            </a:lvl1pPr>
            <a:lvl2pPr marL="685800" indent="-228600">
              <a:buClr>
                <a:srgbClr val="03CF00"/>
              </a:buClr>
              <a:buFont typeface="Courier New" panose="02070309020205020404" pitchFamily="49" charset="0"/>
              <a:buChar char="o"/>
              <a:defRPr/>
            </a:lvl2pPr>
            <a:lvl3pPr marL="1143000" indent="-228600">
              <a:buClr>
                <a:srgbClr val="03CF00"/>
              </a:buClr>
              <a:buFont typeface="Courier New" panose="02070309020205020404" pitchFamily="49" charset="0"/>
              <a:buChar char="o"/>
              <a:defRPr/>
            </a:lvl3pPr>
            <a:lvl4pPr marL="1600200" indent="-228600">
              <a:buClr>
                <a:srgbClr val="03CF00"/>
              </a:buClr>
              <a:buFont typeface="Courier New" panose="02070309020205020404" pitchFamily="49" charset="0"/>
              <a:buChar char="o"/>
              <a:defRPr/>
            </a:lvl4pPr>
            <a:lvl5pPr marL="2057400" indent="-228600">
              <a:buClr>
                <a:srgbClr val="03CF00"/>
              </a:buClr>
              <a:buFont typeface="Courier New" panose="02070309020205020404" pitchFamily="49" charset="0"/>
              <a:buChar char="o"/>
              <a:defRPr/>
            </a:lvl5pPr>
          </a:lstStyle>
          <a:p>
            <a:pPr lvl="0"/>
            <a:r>
              <a:rPr lang="pt-BR" dirty="0"/>
              <a:t>Clique para editar os estilos de texto Mestres</a:t>
            </a:r>
          </a:p>
          <a:p>
            <a:pPr lvl="1"/>
            <a:r>
              <a:rPr lang="pt-BR" dirty="0"/>
              <a:t>Segundo nível</a:t>
            </a:r>
          </a:p>
          <a:p>
            <a:pPr lvl="2"/>
            <a:r>
              <a:rPr lang="pt-BR" dirty="0"/>
              <a:t>Terceiro nível</a:t>
            </a:r>
          </a:p>
          <a:p>
            <a:pPr lvl="3"/>
            <a:r>
              <a:rPr lang="pt-BR" dirty="0"/>
              <a:t>Quarto nível</a:t>
            </a:r>
          </a:p>
          <a:p>
            <a:pPr lvl="4"/>
            <a:r>
              <a:rPr lang="pt-BR" dirty="0"/>
              <a:t>Quinto nível</a:t>
            </a:r>
          </a:p>
        </p:txBody>
      </p:sp>
    </p:spTree>
    <p:extLst>
      <p:ext uri="{BB962C8B-B14F-4D97-AF65-F5344CB8AC3E}">
        <p14:creationId xmlns:p14="http://schemas.microsoft.com/office/powerpoint/2010/main" val="25901790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âmina texto com gráfico esquer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ço Reservado para Texto 3"/>
          <p:cNvSpPr>
            <a:spLocks noGrp="1"/>
          </p:cNvSpPr>
          <p:nvPr>
            <p:ph type="body" sz="quarter" idx="14" hasCustomPrompt="1"/>
          </p:nvPr>
        </p:nvSpPr>
        <p:spPr>
          <a:xfrm>
            <a:off x="6933011" y="1085850"/>
            <a:ext cx="3886200" cy="12858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600" b="1">
                <a:solidFill>
                  <a:srgbClr val="183EFF"/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Título</a:t>
            </a:r>
          </a:p>
        </p:txBody>
      </p:sp>
      <p:sp>
        <p:nvSpPr>
          <p:cNvPr id="14" name="Espaço Reservado para Texto 3"/>
          <p:cNvSpPr>
            <a:spLocks noGrp="1"/>
          </p:cNvSpPr>
          <p:nvPr>
            <p:ph type="body" sz="quarter" idx="16" hasCustomPrompt="1"/>
          </p:nvPr>
        </p:nvSpPr>
        <p:spPr>
          <a:xfrm>
            <a:off x="6933011" y="2619375"/>
            <a:ext cx="3886200" cy="3279109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 b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pt-BR" dirty="0"/>
              <a:t>Texto de apoio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ADCC7624-8FD6-2D50-7C98-A23CCFB6C8DA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925975" y="1085850"/>
            <a:ext cx="5359078" cy="4812634"/>
          </a:xfrm>
          <a:prstGeom prst="rect">
            <a:avLst/>
          </a:prstGeom>
        </p:spPr>
        <p:txBody>
          <a:bodyPr/>
          <a:lstStyle/>
          <a:p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54056271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âmina foto com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ço Reservado para Texto 3"/>
          <p:cNvSpPr>
            <a:spLocks noGrp="1"/>
          </p:cNvSpPr>
          <p:nvPr>
            <p:ph type="body" sz="quarter" idx="14" hasCustomPrompt="1"/>
          </p:nvPr>
        </p:nvSpPr>
        <p:spPr>
          <a:xfrm>
            <a:off x="6933011" y="1924050"/>
            <a:ext cx="3886200" cy="17145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600" b="1">
                <a:solidFill>
                  <a:srgbClr val="183EFF"/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Título</a:t>
            </a:r>
          </a:p>
        </p:txBody>
      </p:sp>
      <p:sp>
        <p:nvSpPr>
          <p:cNvPr id="3" name="Espaço Reservado para Imagem 2"/>
          <p:cNvSpPr>
            <a:spLocks noGrp="1"/>
          </p:cNvSpPr>
          <p:nvPr>
            <p:ph type="pic" sz="quarter" idx="15"/>
          </p:nvPr>
        </p:nvSpPr>
        <p:spPr>
          <a:xfrm>
            <a:off x="0" y="1924050"/>
            <a:ext cx="6096000" cy="3648076"/>
          </a:xfrm>
          <a:prstGeom prst="rect">
            <a:avLst/>
          </a:prstGeom>
        </p:spPr>
        <p:txBody>
          <a:bodyPr/>
          <a:lstStyle/>
          <a:p>
            <a:endParaRPr lang="pt-BR"/>
          </a:p>
        </p:txBody>
      </p:sp>
      <p:sp>
        <p:nvSpPr>
          <p:cNvPr id="14" name="Espaço Reservado para Texto 3"/>
          <p:cNvSpPr>
            <a:spLocks noGrp="1"/>
          </p:cNvSpPr>
          <p:nvPr>
            <p:ph type="body" sz="quarter" idx="16" hasCustomPrompt="1"/>
          </p:nvPr>
        </p:nvSpPr>
        <p:spPr>
          <a:xfrm>
            <a:off x="6933011" y="3910474"/>
            <a:ext cx="3886200" cy="166165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 b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pt-BR" dirty="0"/>
              <a:t>Texto de apoio</a:t>
            </a:r>
          </a:p>
        </p:txBody>
      </p:sp>
    </p:spTree>
    <p:extLst>
      <p:ext uri="{BB962C8B-B14F-4D97-AF65-F5344CB8AC3E}">
        <p14:creationId xmlns:p14="http://schemas.microsoft.com/office/powerpoint/2010/main" val="359403128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5.xml"/><Relationship Id="rId18" Type="http://schemas.openxmlformats.org/officeDocument/2006/relationships/theme" Target="../theme/theme2.xml"/><Relationship Id="rId3" Type="http://schemas.openxmlformats.org/officeDocument/2006/relationships/slideLayout" Target="../slideLayouts/slideLayout5.xml"/><Relationship Id="rId21" Type="http://schemas.openxmlformats.org/officeDocument/2006/relationships/image" Target="../media/image5.png"/><Relationship Id="rId7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9.xml"/><Relationship Id="rId2" Type="http://schemas.openxmlformats.org/officeDocument/2006/relationships/slideLayout" Target="../slideLayouts/slideLayout4.xml"/><Relationship Id="rId16" Type="http://schemas.openxmlformats.org/officeDocument/2006/relationships/slideLayout" Target="../slideLayouts/slideLayout18.xml"/><Relationship Id="rId20" Type="http://schemas.openxmlformats.org/officeDocument/2006/relationships/image" Target="../media/image2.png"/><Relationship Id="rId1" Type="http://schemas.openxmlformats.org/officeDocument/2006/relationships/slideLayout" Target="../slideLayouts/slideLayout3.xml"/><Relationship Id="rId6" Type="http://schemas.openxmlformats.org/officeDocument/2006/relationships/slideLayout" Target="../slideLayouts/slideLayout8.xml"/><Relationship Id="rId11" Type="http://schemas.openxmlformats.org/officeDocument/2006/relationships/slideLayout" Target="../slideLayouts/slideLayout13.xml"/><Relationship Id="rId5" Type="http://schemas.openxmlformats.org/officeDocument/2006/relationships/slideLayout" Target="../slideLayouts/slideLayout7.xml"/><Relationship Id="rId1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12.xml"/><Relationship Id="rId19" Type="http://schemas.openxmlformats.org/officeDocument/2006/relationships/image" Target="../media/image4.png"/><Relationship Id="rId4" Type="http://schemas.openxmlformats.org/officeDocument/2006/relationships/slideLayout" Target="../slideLayouts/slideLayout6.xml"/><Relationship Id="rId9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140283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92" r:id="rId2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19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tângulo 17">
            <a:extLst>
              <a:ext uri="{FF2B5EF4-FFF2-40B4-BE49-F238E27FC236}">
                <a16:creationId xmlns:a16="http://schemas.microsoft.com/office/drawing/2014/main" id="{D042BC1F-CB3C-CC65-4A71-CE0130D46AA5}"/>
              </a:ext>
            </a:extLst>
          </p:cNvPr>
          <p:cNvSpPr/>
          <p:nvPr userDrawn="1"/>
        </p:nvSpPr>
        <p:spPr>
          <a:xfrm>
            <a:off x="1728788" y="0"/>
            <a:ext cx="10463212" cy="68580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pic>
        <p:nvPicPr>
          <p:cNvPr id="17" name="Imagem 16">
            <a:extLst>
              <a:ext uri="{FF2B5EF4-FFF2-40B4-BE49-F238E27FC236}">
                <a16:creationId xmlns:a16="http://schemas.microsoft.com/office/drawing/2014/main" id="{3851CBDE-93DB-CD9F-EE75-A4C07C9679E6}"/>
              </a:ext>
            </a:extLst>
          </p:cNvPr>
          <p:cNvPicPr>
            <a:picLocks noChangeAspect="1"/>
          </p:cNvPicPr>
          <p:nvPr userDrawn="1"/>
        </p:nvPicPr>
        <p:blipFill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4AC3555A-6B36-11F3-774F-D6A303961A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 dirty="0"/>
              <a:t>Clique para editar o título Mestre</a:t>
            </a:r>
          </a:p>
        </p:txBody>
      </p:sp>
      <p:pic>
        <p:nvPicPr>
          <p:cNvPr id="20" name="Imagem 19">
            <a:extLst>
              <a:ext uri="{FF2B5EF4-FFF2-40B4-BE49-F238E27FC236}">
                <a16:creationId xmlns:a16="http://schemas.microsoft.com/office/drawing/2014/main" id="{8749B18A-0E23-44DA-1802-4304D5D66306}"/>
              </a:ext>
            </a:extLst>
          </p:cNvPr>
          <p:cNvPicPr>
            <a:picLocks noChangeAspect="1"/>
          </p:cNvPicPr>
          <p:nvPr userDrawn="1"/>
        </p:nvPicPr>
        <p:blipFill>
          <a:blip r:embed="rId2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16356" y="6284133"/>
            <a:ext cx="1856543" cy="3357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12316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72" r:id="rId2"/>
    <p:sldLayoutId id="2147483686" r:id="rId3"/>
    <p:sldLayoutId id="2147483673" r:id="rId4"/>
    <p:sldLayoutId id="2147483674" r:id="rId5"/>
    <p:sldLayoutId id="2147483675" r:id="rId6"/>
    <p:sldLayoutId id="2147483676" r:id="rId7"/>
    <p:sldLayoutId id="2147483677" r:id="rId8"/>
    <p:sldLayoutId id="2147483678" r:id="rId9"/>
    <p:sldLayoutId id="2147483679" r:id="rId10"/>
    <p:sldLayoutId id="2147483680" r:id="rId11"/>
    <p:sldLayoutId id="2147483681" r:id="rId12"/>
    <p:sldLayoutId id="2147483682" r:id="rId13"/>
    <p:sldLayoutId id="2147483683" r:id="rId14"/>
    <p:sldLayoutId id="2147483684" r:id="rId15"/>
    <p:sldLayoutId id="2147483685" r:id="rId16"/>
    <p:sldLayoutId id="2147483687" r:id="rId17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b="1" kern="1200">
          <a:solidFill>
            <a:srgbClr val="183EFF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/>
          <p:cNvSpPr>
            <a:spLocks noGrp="1"/>
          </p:cNvSpPr>
          <p:nvPr>
            <p:ph type="ctrTitle"/>
          </p:nvPr>
        </p:nvSpPr>
        <p:spPr>
          <a:xfrm>
            <a:off x="515938" y="3005771"/>
            <a:ext cx="11160125" cy="842329"/>
          </a:xfrm>
        </p:spPr>
        <p:txBody>
          <a:bodyPr/>
          <a:lstStyle/>
          <a:p>
            <a:r>
              <a:rPr lang="pt-BR" sz="2400" b="0" dirty="0">
                <a:latin typeface="Montserrat ExtraBold" panose="00000900000000000000" pitchFamily="2" charset="0"/>
              </a:rPr>
              <a:t>Promoção do Ambiente de Interconectividade em Saúde como apoio à Implementação da Estratégia de Saúde Digital para o Brasil</a:t>
            </a:r>
          </a:p>
        </p:txBody>
      </p:sp>
      <p:pic>
        <p:nvPicPr>
          <p:cNvPr id="8" name="Imagem 7">
            <a:extLst>
              <a:ext uri="{FF2B5EF4-FFF2-40B4-BE49-F238E27FC236}">
                <a16:creationId xmlns:a16="http://schemas.microsoft.com/office/drawing/2014/main" id="{0108FD88-2502-D413-4DDC-4318B399D3A1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62165" y="5165557"/>
            <a:ext cx="3867670" cy="700793"/>
          </a:xfrm>
          <a:prstGeom prst="rect">
            <a:avLst/>
          </a:prstGeom>
        </p:spPr>
      </p:pic>
      <p:sp>
        <p:nvSpPr>
          <p:cNvPr id="2" name="Título 2">
            <a:extLst>
              <a:ext uri="{FF2B5EF4-FFF2-40B4-BE49-F238E27FC236}">
                <a16:creationId xmlns:a16="http://schemas.microsoft.com/office/drawing/2014/main" id="{2D5FED52-E18C-E6E9-1216-79334D53F939}"/>
              </a:ext>
            </a:extLst>
          </p:cNvPr>
          <p:cNvSpPr txBox="1">
            <a:spLocks/>
          </p:cNvSpPr>
          <p:nvPr/>
        </p:nvSpPr>
        <p:spPr>
          <a:xfrm>
            <a:off x="515938" y="2220912"/>
            <a:ext cx="11160125" cy="434978"/>
          </a:xfrm>
          <a:prstGeom prst="rect">
            <a:avLst/>
          </a:prstGeom>
        </p:spPr>
        <p:txBody>
          <a:bodyPr/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pt-BR" sz="5400" b="1" kern="1200" dirty="0">
                <a:solidFill>
                  <a:srgbClr val="183EFF"/>
                </a:solidFill>
                <a:latin typeface="Montserrat" panose="00000500000000000000" pitchFamily="2" charset="0"/>
                <a:ea typeface="+mn-ea"/>
                <a:cs typeface="+mn-cs"/>
              </a:defRPr>
            </a:lvl1pPr>
          </a:lstStyle>
          <a:p>
            <a:r>
              <a:rPr lang="pt-BR" sz="3200" b="0" dirty="0">
                <a:solidFill>
                  <a:srgbClr val="FFD622"/>
                </a:solidFill>
                <a:latin typeface="Montserrat ExtraBold" panose="00000900000000000000" pitchFamily="2" charset="0"/>
              </a:rPr>
              <a:t>Ponto de controle</a:t>
            </a:r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537E3C13-59B6-9837-165C-3100692194C1}"/>
              </a:ext>
            </a:extLst>
          </p:cNvPr>
          <p:cNvSpPr txBox="1"/>
          <p:nvPr/>
        </p:nvSpPr>
        <p:spPr>
          <a:xfrm>
            <a:off x="4396740" y="4274820"/>
            <a:ext cx="339852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400" dirty="0">
                <a:latin typeface="Montserrat" panose="00000500000000000000" pitchFamily="2" charset="0"/>
              </a:rPr>
              <a:t>11 de agosto de 2023</a:t>
            </a:r>
          </a:p>
        </p:txBody>
      </p:sp>
    </p:spTree>
    <p:extLst>
      <p:ext uri="{BB962C8B-B14F-4D97-AF65-F5344CB8AC3E}">
        <p14:creationId xmlns:p14="http://schemas.microsoft.com/office/powerpoint/2010/main" val="390236825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Texto 2"/>
          <p:cNvSpPr>
            <a:spLocks noGrp="1"/>
          </p:cNvSpPr>
          <p:nvPr>
            <p:ph type="body" sz="quarter" idx="14"/>
          </p:nvPr>
        </p:nvSpPr>
        <p:spPr>
          <a:xfrm>
            <a:off x="515938" y="1017271"/>
            <a:ext cx="7980362" cy="590550"/>
          </a:xfrm>
        </p:spPr>
        <p:txBody>
          <a:bodyPr/>
          <a:lstStyle/>
          <a:p>
            <a:r>
              <a:rPr lang="pt-BR" sz="4800" b="0" dirty="0">
                <a:latin typeface="Montserrat ExtraBold" panose="00000900000000000000" pitchFamily="2" charset="0"/>
              </a:rPr>
              <a:t>Status / Informes</a:t>
            </a:r>
          </a:p>
        </p:txBody>
      </p:sp>
      <p:sp>
        <p:nvSpPr>
          <p:cNvPr id="2" name="Retângulo: Cantos Arredondados 1">
            <a:extLst>
              <a:ext uri="{FF2B5EF4-FFF2-40B4-BE49-F238E27FC236}">
                <a16:creationId xmlns:a16="http://schemas.microsoft.com/office/drawing/2014/main" id="{5A342250-9F83-24D3-3470-4325FC244A57}"/>
              </a:ext>
            </a:extLst>
          </p:cNvPr>
          <p:cNvSpPr/>
          <p:nvPr/>
        </p:nvSpPr>
        <p:spPr>
          <a:xfrm>
            <a:off x="4291800" y="1992000"/>
            <a:ext cx="3600000" cy="1551300"/>
          </a:xfrm>
          <a:prstGeom prst="roundRect">
            <a:avLst>
              <a:gd name="adj" fmla="val 4668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>
              <a:lnSpc>
                <a:spcPct val="90000"/>
              </a:lnSpc>
              <a:spcBef>
                <a:spcPts val="1000"/>
              </a:spcBef>
              <a:defRPr/>
            </a:pPr>
            <a:r>
              <a:rPr lang="pt-BR" sz="1600" dirty="0">
                <a:solidFill>
                  <a:srgbClr val="000000">
                    <a:lumMod val="85000"/>
                    <a:lumOff val="15000"/>
                  </a:srgbClr>
                </a:solidFill>
              </a:rPr>
              <a:t>Exemplos: Pacientes, Estabelecimentos, Profissional, Exames, Imunos.</a:t>
            </a:r>
          </a:p>
          <a:p>
            <a:pPr lvl="0">
              <a:lnSpc>
                <a:spcPct val="90000"/>
              </a:lnSpc>
              <a:spcBef>
                <a:spcPts val="1000"/>
              </a:spcBef>
              <a:defRPr/>
            </a:pPr>
            <a:r>
              <a:rPr lang="pt-BR" sz="1600" dirty="0">
                <a:solidFill>
                  <a:srgbClr val="000000">
                    <a:lumMod val="85000"/>
                    <a:lumOff val="15000"/>
                  </a:srgbClr>
                </a:solidFill>
              </a:rPr>
              <a:t>Acesso: RNDS; CADSUS; CNES</a:t>
            </a:r>
          </a:p>
          <a:p>
            <a:pPr lvl="0">
              <a:lnSpc>
                <a:spcPct val="90000"/>
              </a:lnSpc>
              <a:spcBef>
                <a:spcPts val="1000"/>
              </a:spcBef>
              <a:defRPr/>
            </a:pPr>
            <a:r>
              <a:rPr lang="pt-BR" sz="1600" dirty="0">
                <a:solidFill>
                  <a:srgbClr val="000000">
                    <a:lumMod val="85000"/>
                    <a:lumOff val="15000"/>
                  </a:srgbClr>
                </a:solidFill>
                <a:latin typeface="Montserrat Black" panose="00000A00000000000000" pitchFamily="2" charset="0"/>
              </a:rPr>
              <a:t>CGIIS e HSL</a:t>
            </a:r>
          </a:p>
        </p:txBody>
      </p:sp>
      <p:sp>
        <p:nvSpPr>
          <p:cNvPr id="4" name="Retângulo: Cantos Arredondados 3">
            <a:extLst>
              <a:ext uri="{FF2B5EF4-FFF2-40B4-BE49-F238E27FC236}">
                <a16:creationId xmlns:a16="http://schemas.microsoft.com/office/drawing/2014/main" id="{E708A6A6-5C1B-D4B3-3EAB-B95D36AEC852}"/>
              </a:ext>
            </a:extLst>
          </p:cNvPr>
          <p:cNvSpPr/>
          <p:nvPr/>
        </p:nvSpPr>
        <p:spPr>
          <a:xfrm>
            <a:off x="507536" y="3741421"/>
            <a:ext cx="3600000" cy="1551300"/>
          </a:xfrm>
          <a:prstGeom prst="roundRect">
            <a:avLst>
              <a:gd name="adj" fmla="val 4668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>
              <a:lnSpc>
                <a:spcPct val="90000"/>
              </a:lnSpc>
              <a:spcBef>
                <a:spcPts val="1000"/>
              </a:spcBef>
              <a:defRPr/>
            </a:pPr>
            <a:r>
              <a:rPr lang="pt-BR" sz="1600" dirty="0">
                <a:solidFill>
                  <a:srgbClr val="000000">
                    <a:lumMod val="85000"/>
                    <a:lumOff val="15000"/>
                  </a:srgbClr>
                </a:solidFill>
              </a:rPr>
              <a:t>Reunião do GDHP</a:t>
            </a:r>
          </a:p>
          <a:p>
            <a:pPr lvl="0">
              <a:lnSpc>
                <a:spcPct val="90000"/>
              </a:lnSpc>
              <a:spcBef>
                <a:spcPts val="1000"/>
              </a:spcBef>
              <a:defRPr/>
            </a:pPr>
            <a:r>
              <a:rPr lang="pt-BR" sz="1600" dirty="0">
                <a:solidFill>
                  <a:srgbClr val="000000">
                    <a:lumMod val="85000"/>
                    <a:lumOff val="15000"/>
                  </a:srgbClr>
                </a:solidFill>
                <a:latin typeface="Montserrat Black" panose="00000A00000000000000" pitchFamily="2" charset="0"/>
              </a:rPr>
              <a:t>CGIIS</a:t>
            </a:r>
          </a:p>
        </p:txBody>
      </p:sp>
      <p:sp>
        <p:nvSpPr>
          <p:cNvPr id="6" name="Retângulo: Cantos Arredondados 5">
            <a:extLst>
              <a:ext uri="{FF2B5EF4-FFF2-40B4-BE49-F238E27FC236}">
                <a16:creationId xmlns:a16="http://schemas.microsoft.com/office/drawing/2014/main" id="{027098C0-04BE-A7AD-7B7B-C8C94E2DCFD1}"/>
              </a:ext>
            </a:extLst>
          </p:cNvPr>
          <p:cNvSpPr/>
          <p:nvPr/>
        </p:nvSpPr>
        <p:spPr>
          <a:xfrm>
            <a:off x="8076064" y="3741421"/>
            <a:ext cx="3600000" cy="1551300"/>
          </a:xfrm>
          <a:prstGeom prst="roundRect">
            <a:avLst>
              <a:gd name="adj" fmla="val 4668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>
              <a:lnSpc>
                <a:spcPct val="90000"/>
              </a:lnSpc>
              <a:spcBef>
                <a:spcPts val="1000"/>
              </a:spcBef>
              <a:defRPr/>
            </a:pPr>
            <a:r>
              <a:rPr lang="pt-BR" sz="1600" dirty="0">
                <a:solidFill>
                  <a:srgbClr val="000000">
                    <a:lumMod val="85000"/>
                    <a:lumOff val="15000"/>
                  </a:srgbClr>
                </a:solidFill>
              </a:rPr>
              <a:t>Mapeamentos Imunobiológicos</a:t>
            </a:r>
          </a:p>
          <a:p>
            <a:pPr lvl="0">
              <a:lnSpc>
                <a:spcPct val="90000"/>
              </a:lnSpc>
              <a:spcBef>
                <a:spcPts val="1000"/>
              </a:spcBef>
              <a:defRPr/>
            </a:pPr>
            <a:r>
              <a:rPr lang="pt-BR" sz="1600" dirty="0">
                <a:solidFill>
                  <a:srgbClr val="000000">
                    <a:lumMod val="85000"/>
                    <a:lumOff val="15000"/>
                  </a:srgbClr>
                </a:solidFill>
                <a:latin typeface="Montserrat Black" panose="00000A00000000000000" pitchFamily="2" charset="0"/>
              </a:rPr>
              <a:t>CGPNI</a:t>
            </a:r>
          </a:p>
        </p:txBody>
      </p:sp>
      <p:sp>
        <p:nvSpPr>
          <p:cNvPr id="9" name="Retângulo: Cantos Arredondados 8">
            <a:extLst>
              <a:ext uri="{FF2B5EF4-FFF2-40B4-BE49-F238E27FC236}">
                <a16:creationId xmlns:a16="http://schemas.microsoft.com/office/drawing/2014/main" id="{040CE29F-0DB5-75DB-4C0A-2998660F8D98}"/>
              </a:ext>
            </a:extLst>
          </p:cNvPr>
          <p:cNvSpPr/>
          <p:nvPr/>
        </p:nvSpPr>
        <p:spPr>
          <a:xfrm>
            <a:off x="4291800" y="3741421"/>
            <a:ext cx="3600000" cy="1551300"/>
          </a:xfrm>
          <a:prstGeom prst="roundRect">
            <a:avLst>
              <a:gd name="adj" fmla="val 4668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>
              <a:lnSpc>
                <a:spcPct val="90000"/>
              </a:lnSpc>
              <a:spcBef>
                <a:spcPts val="1000"/>
              </a:spcBef>
              <a:defRPr/>
            </a:pPr>
            <a:r>
              <a:rPr lang="pt-BR" sz="1600" dirty="0">
                <a:solidFill>
                  <a:srgbClr val="000000">
                    <a:lumMod val="85000"/>
                    <a:lumOff val="15000"/>
                  </a:srgbClr>
                </a:solidFill>
              </a:rPr>
              <a:t>OBM</a:t>
            </a:r>
          </a:p>
          <a:p>
            <a:pPr lvl="0">
              <a:lnSpc>
                <a:spcPct val="90000"/>
              </a:lnSpc>
              <a:spcBef>
                <a:spcPts val="1000"/>
              </a:spcBef>
              <a:defRPr/>
            </a:pPr>
            <a:r>
              <a:rPr lang="pt-BR" sz="1600" dirty="0">
                <a:solidFill>
                  <a:srgbClr val="000000">
                    <a:lumMod val="85000"/>
                    <a:lumOff val="15000"/>
                  </a:srgbClr>
                </a:solidFill>
              </a:rPr>
              <a:t>Grupo e mapeamentos OBM</a:t>
            </a:r>
          </a:p>
          <a:p>
            <a:pPr lvl="0">
              <a:lnSpc>
                <a:spcPct val="90000"/>
              </a:lnSpc>
              <a:spcBef>
                <a:spcPts val="1000"/>
              </a:spcBef>
              <a:defRPr/>
            </a:pPr>
            <a:r>
              <a:rPr lang="pt-BR" sz="1600" dirty="0">
                <a:solidFill>
                  <a:srgbClr val="000000">
                    <a:lumMod val="85000"/>
                    <a:lumOff val="15000"/>
                  </a:srgbClr>
                </a:solidFill>
                <a:latin typeface="Montserrat Black" panose="00000A00000000000000" pitchFamily="2" charset="0"/>
              </a:rPr>
              <a:t>CGIIS e HSL</a:t>
            </a:r>
          </a:p>
        </p:txBody>
      </p:sp>
      <p:sp>
        <p:nvSpPr>
          <p:cNvPr id="14" name="Retângulo: Cantos Arredondados 13">
            <a:extLst>
              <a:ext uri="{FF2B5EF4-FFF2-40B4-BE49-F238E27FC236}">
                <a16:creationId xmlns:a16="http://schemas.microsoft.com/office/drawing/2014/main" id="{3F78A80C-AC97-A4B9-160B-A1B654FEECB1}"/>
              </a:ext>
            </a:extLst>
          </p:cNvPr>
          <p:cNvSpPr/>
          <p:nvPr/>
        </p:nvSpPr>
        <p:spPr>
          <a:xfrm>
            <a:off x="515938" y="1992000"/>
            <a:ext cx="3600000" cy="1551300"/>
          </a:xfrm>
          <a:prstGeom prst="roundRect">
            <a:avLst>
              <a:gd name="adj" fmla="val 4668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16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Roboto"/>
                <a:ea typeface="+mn-ea"/>
                <a:cs typeface="+mn-cs"/>
              </a:rPr>
              <a:t>Ata </a:t>
            </a:r>
            <a:r>
              <a:rPr lang="pt-BR" sz="1600" dirty="0">
                <a:solidFill>
                  <a:srgbClr val="000000">
                    <a:lumMod val="85000"/>
                    <a:lumOff val="15000"/>
                  </a:srgbClr>
                </a:solidFill>
                <a:latin typeface="Roboto"/>
              </a:rPr>
              <a:t>aprovada</a:t>
            </a:r>
            <a:r>
              <a:rPr kumimoji="0" lang="pt-BR" sz="16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Roboto"/>
                <a:ea typeface="+mn-ea"/>
                <a:cs typeface="+mn-cs"/>
              </a:rPr>
              <a:t>;</a:t>
            </a:r>
          </a:p>
        </p:txBody>
      </p:sp>
      <p:sp>
        <p:nvSpPr>
          <p:cNvPr id="5" name="Retângulo: Cantos Arredondados 1">
            <a:extLst>
              <a:ext uri="{FF2B5EF4-FFF2-40B4-BE49-F238E27FC236}">
                <a16:creationId xmlns:a16="http://schemas.microsoft.com/office/drawing/2014/main" id="{E2CB9BC0-9FAB-0F5C-7A29-93DDCBA8683E}"/>
              </a:ext>
            </a:extLst>
          </p:cNvPr>
          <p:cNvSpPr/>
          <p:nvPr/>
        </p:nvSpPr>
        <p:spPr>
          <a:xfrm>
            <a:off x="8067662" y="1992000"/>
            <a:ext cx="3600000" cy="1551300"/>
          </a:xfrm>
          <a:prstGeom prst="roundRect">
            <a:avLst>
              <a:gd name="adj" fmla="val 4668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>
              <a:lnSpc>
                <a:spcPct val="90000"/>
              </a:lnSpc>
              <a:spcBef>
                <a:spcPts val="1000"/>
              </a:spcBef>
              <a:defRPr/>
            </a:pPr>
            <a:r>
              <a:rPr lang="pt-BR" sz="1600" dirty="0">
                <a:solidFill>
                  <a:srgbClr val="000000">
                    <a:lumMod val="85000"/>
                    <a:lumOff val="15000"/>
                  </a:srgbClr>
                </a:solidFill>
              </a:rPr>
              <a:t>Retomada do Laboratório OCL</a:t>
            </a:r>
          </a:p>
          <a:p>
            <a:pPr lvl="0">
              <a:lnSpc>
                <a:spcPct val="90000"/>
              </a:lnSpc>
              <a:spcBef>
                <a:spcPts val="1000"/>
              </a:spcBef>
              <a:defRPr/>
            </a:pPr>
            <a:r>
              <a:rPr lang="pt-BR" sz="1600" dirty="0">
                <a:solidFill>
                  <a:srgbClr val="000000">
                    <a:lumMod val="85000"/>
                    <a:lumOff val="15000"/>
                  </a:srgbClr>
                </a:solidFill>
                <a:latin typeface="Montserrat Black" panose="00000A00000000000000" pitchFamily="2" charset="0"/>
              </a:rPr>
              <a:t>CGIIS</a:t>
            </a:r>
          </a:p>
        </p:txBody>
      </p:sp>
    </p:spTree>
    <p:extLst>
      <p:ext uri="{BB962C8B-B14F-4D97-AF65-F5344CB8AC3E}">
        <p14:creationId xmlns:p14="http://schemas.microsoft.com/office/powerpoint/2010/main" val="287258653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4" grpId="0" animBg="1"/>
      <p:bldP spid="6" grpId="0" animBg="1"/>
      <p:bldP spid="9" grpId="0" animBg="1"/>
      <p:bldP spid="5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Texto 2"/>
          <p:cNvSpPr>
            <a:spLocks noGrp="1"/>
          </p:cNvSpPr>
          <p:nvPr>
            <p:ph type="body" sz="quarter" idx="14"/>
          </p:nvPr>
        </p:nvSpPr>
        <p:spPr>
          <a:xfrm>
            <a:off x="515938" y="457977"/>
            <a:ext cx="7980362" cy="590550"/>
          </a:xfrm>
        </p:spPr>
        <p:txBody>
          <a:bodyPr/>
          <a:lstStyle/>
          <a:p>
            <a:r>
              <a:rPr lang="pt-BR" sz="4800" b="0" dirty="0">
                <a:latin typeface="Montserrat ExtraBold" panose="00000900000000000000" pitchFamily="2" charset="0"/>
              </a:rPr>
              <a:t>Indicadores</a:t>
            </a:r>
          </a:p>
        </p:txBody>
      </p:sp>
      <p:grpSp>
        <p:nvGrpSpPr>
          <p:cNvPr id="11" name="Agrupar 10" hidden="1">
            <a:extLst>
              <a:ext uri="{FF2B5EF4-FFF2-40B4-BE49-F238E27FC236}">
                <a16:creationId xmlns:a16="http://schemas.microsoft.com/office/drawing/2014/main" id="{086A304A-4D85-65B8-09AC-21AC721744DF}"/>
              </a:ext>
            </a:extLst>
          </p:cNvPr>
          <p:cNvGrpSpPr/>
          <p:nvPr/>
        </p:nvGrpSpPr>
        <p:grpSpPr>
          <a:xfrm>
            <a:off x="-8400" y="0"/>
            <a:ext cx="12200400" cy="6858000"/>
            <a:chOff x="-8400" y="0"/>
            <a:chExt cx="12200400" cy="6858000"/>
          </a:xfrm>
        </p:grpSpPr>
        <p:sp>
          <p:nvSpPr>
            <p:cNvPr id="10" name="Retângulo 9">
              <a:extLst>
                <a:ext uri="{FF2B5EF4-FFF2-40B4-BE49-F238E27FC236}">
                  <a16:creationId xmlns:a16="http://schemas.microsoft.com/office/drawing/2014/main" id="{F30C16C8-3E08-F744-CCF8-5C962976BB1F}"/>
                </a:ext>
              </a:extLst>
            </p:cNvPr>
            <p:cNvSpPr/>
            <p:nvPr/>
          </p:nvSpPr>
          <p:spPr>
            <a:xfrm>
              <a:off x="-8400" y="0"/>
              <a:ext cx="12200400" cy="6858000"/>
            </a:xfrm>
            <a:prstGeom prst="rect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pt-BR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ontserrat"/>
                <a:ea typeface="+mn-ea"/>
                <a:cs typeface="+mn-cs"/>
              </a:endParaRPr>
            </a:p>
          </p:txBody>
        </p:sp>
        <p:pic>
          <p:nvPicPr>
            <p:cNvPr id="8" name="Imagem 7">
              <a:extLst>
                <a:ext uri="{FF2B5EF4-FFF2-40B4-BE49-F238E27FC236}">
                  <a16:creationId xmlns:a16="http://schemas.microsoft.com/office/drawing/2014/main" id="{5960437B-BC19-26CE-66C4-2A940F33FC4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8018583" y="645041"/>
              <a:ext cx="4173417" cy="5383619"/>
            </a:xfrm>
            <a:prstGeom prst="rect">
              <a:avLst/>
            </a:prstGeom>
          </p:spPr>
        </p:pic>
      </p:grpSp>
      <p:graphicFrame>
        <p:nvGraphicFramePr>
          <p:cNvPr id="6" name="Tabela 5">
            <a:extLst>
              <a:ext uri="{FF2B5EF4-FFF2-40B4-BE49-F238E27FC236}">
                <a16:creationId xmlns:a16="http://schemas.microsoft.com/office/drawing/2014/main" id="{4FA33F31-20D0-9472-55D1-120B90D554C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59322014"/>
              </p:ext>
            </p:extLst>
          </p:nvPr>
        </p:nvGraphicFramePr>
        <p:xfrm>
          <a:off x="515938" y="1267665"/>
          <a:ext cx="11160125" cy="4846320"/>
        </p:xfrm>
        <a:graphic>
          <a:graphicData uri="http://schemas.openxmlformats.org/drawingml/2006/table">
            <a:tbl>
              <a:tblPr/>
              <a:tblGrid>
                <a:gridCol w="5854898">
                  <a:extLst>
                    <a:ext uri="{9D8B030D-6E8A-4147-A177-3AD203B41FA5}">
                      <a16:colId xmlns:a16="http://schemas.microsoft.com/office/drawing/2014/main" val="4069685237"/>
                    </a:ext>
                  </a:extLst>
                </a:gridCol>
                <a:gridCol w="728775">
                  <a:extLst>
                    <a:ext uri="{9D8B030D-6E8A-4147-A177-3AD203B41FA5}">
                      <a16:colId xmlns:a16="http://schemas.microsoft.com/office/drawing/2014/main" val="3134008376"/>
                    </a:ext>
                  </a:extLst>
                </a:gridCol>
                <a:gridCol w="731862">
                  <a:extLst>
                    <a:ext uri="{9D8B030D-6E8A-4147-A177-3AD203B41FA5}">
                      <a16:colId xmlns:a16="http://schemas.microsoft.com/office/drawing/2014/main" val="2600535291"/>
                    </a:ext>
                  </a:extLst>
                </a:gridCol>
                <a:gridCol w="731862">
                  <a:extLst>
                    <a:ext uri="{9D8B030D-6E8A-4147-A177-3AD203B41FA5}">
                      <a16:colId xmlns:a16="http://schemas.microsoft.com/office/drawing/2014/main" val="4130494732"/>
                    </a:ext>
                  </a:extLst>
                </a:gridCol>
                <a:gridCol w="778182">
                  <a:extLst>
                    <a:ext uri="{9D8B030D-6E8A-4147-A177-3AD203B41FA5}">
                      <a16:colId xmlns:a16="http://schemas.microsoft.com/office/drawing/2014/main" val="233160887"/>
                    </a:ext>
                  </a:extLst>
                </a:gridCol>
                <a:gridCol w="778182">
                  <a:extLst>
                    <a:ext uri="{9D8B030D-6E8A-4147-A177-3AD203B41FA5}">
                      <a16:colId xmlns:a16="http://schemas.microsoft.com/office/drawing/2014/main" val="2591542229"/>
                    </a:ext>
                  </a:extLst>
                </a:gridCol>
                <a:gridCol w="778182">
                  <a:extLst>
                    <a:ext uri="{9D8B030D-6E8A-4147-A177-3AD203B41FA5}">
                      <a16:colId xmlns:a16="http://schemas.microsoft.com/office/drawing/2014/main" val="1328493095"/>
                    </a:ext>
                  </a:extLst>
                </a:gridCol>
                <a:gridCol w="778182">
                  <a:extLst>
                    <a:ext uri="{9D8B030D-6E8A-4147-A177-3AD203B41FA5}">
                      <a16:colId xmlns:a16="http://schemas.microsoft.com/office/drawing/2014/main" val="4095768860"/>
                    </a:ext>
                  </a:extLst>
                </a:gridCol>
              </a:tblGrid>
              <a:tr h="190500">
                <a:tc rowSpan="2">
                  <a:txBody>
                    <a:bodyPr/>
                    <a:lstStyle/>
                    <a:p>
                      <a:pPr algn="l" fontAlgn="ctr"/>
                      <a:r>
                        <a:rPr lang="pt-BR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Indicadores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2CC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pt-BR" sz="1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Metas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2CC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algn="r" fontAlgn="ctr"/>
                      <a:r>
                        <a:rPr lang="pt-BR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Abril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 rowSpan="2">
                  <a:txBody>
                    <a:bodyPr/>
                    <a:lstStyle/>
                    <a:p>
                      <a:pPr marL="0" marR="0" lvl="0" indent="0" algn="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t-BR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Maio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 rowSpan="2">
                  <a:txBody>
                    <a:bodyPr/>
                    <a:lstStyle/>
                    <a:p>
                      <a:pPr marL="0" marR="0" lvl="0" indent="0" algn="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t-BR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Junho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 rowSpan="2">
                  <a:txBody>
                    <a:bodyPr/>
                    <a:lstStyle/>
                    <a:p>
                      <a:pPr marL="0" marR="0" lvl="0" indent="0" algn="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t-BR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Julho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71175727"/>
                  </a:ext>
                </a:extLst>
              </a:tr>
              <a:tr h="381000">
                <a:tc v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Frequência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 meses (</a:t>
                      </a:r>
                      <a:r>
                        <a:rPr lang="pt-BR" sz="1200" b="1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jun</a:t>
                      </a:r>
                      <a:r>
                        <a:rPr lang="pt-BR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23)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12 meses (dez 23)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40795770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174625" indent="0" algn="l" fontAlgn="ctr"/>
                      <a:r>
                        <a:rPr lang="pt-BR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% de terminologias e domínios locais do bloco imunização e mapeamentos (mapas de conceitos) para as terminologias do IPS carregados no serviço de terminologia   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pt-BR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Mensal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pt-BR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50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pt-BR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100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pt-BR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100%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pt-BR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100%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fontAlgn="ctr" latinLnBrk="0" hangingPunct="1"/>
                      <a:r>
                        <a:rPr lang="pt-BR" sz="16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+mn-cs"/>
                        </a:rPr>
                        <a:t>100%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pt-BR" sz="1600" b="1" i="0" u="none" strike="noStrike" dirty="0">
                          <a:solidFill>
                            <a:srgbClr val="FF0000"/>
                          </a:solidFill>
                          <a:effectLst/>
                          <a:latin typeface="Calibri" panose="020F0502020204030204" pitchFamily="34" charset="0"/>
                        </a:rPr>
                        <a:t>100%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48279012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174625" indent="0" algn="l" defTabSz="914400" rtl="0" eaLnBrk="1" fontAlgn="ctr" latinLnBrk="0" hangingPunct="1"/>
                      <a:r>
                        <a:rPr lang="pt-BR" sz="16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+mn-cs"/>
                        </a:rPr>
                        <a:t>% de terminologias e domínios locais do bloco exames e mapeamentos (mapas de conceitos) para as terminologias do IPS carregados no serviço de terminologia   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pt-BR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Mensal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pt-BR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50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pt-BR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100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pt-BR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0%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pt-BR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15%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fontAlgn="ctr" latinLnBrk="0" hangingPunct="1"/>
                      <a:r>
                        <a:rPr lang="pt-BR" sz="16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+mn-cs"/>
                        </a:rPr>
                        <a:t>56%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pt-BR" sz="1600" b="1" i="0" u="none" strike="noStrike" dirty="0">
                          <a:solidFill>
                            <a:srgbClr val="FF0000"/>
                          </a:solidFill>
                          <a:effectLst/>
                          <a:latin typeface="Calibri" panose="020F0502020204030204" pitchFamily="34" charset="0"/>
                        </a:rPr>
                        <a:t>77%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88500048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174625" indent="0" algn="l" defTabSz="914400" rtl="0" eaLnBrk="1" fontAlgn="ctr" latinLnBrk="0" hangingPunct="1"/>
                      <a:r>
                        <a:rPr lang="pt-BR" sz="16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+mn-cs"/>
                        </a:rPr>
                        <a:t>% de terminologias e domínios locais do bloco alergias e mapeamentos (mapas de conceitos) para as terminologias do IPS carregados no serviço de terminologia   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pt-BR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Mensal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pt-BR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50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pt-BR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100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pt-BR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83%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pt-BR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83%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fontAlgn="ctr" latinLnBrk="0" hangingPunct="1"/>
                      <a:r>
                        <a:rPr lang="pt-BR" sz="16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+mn-cs"/>
                        </a:rPr>
                        <a:t>94%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pt-BR" sz="1600" b="1" i="0" u="none" strike="noStrike" dirty="0">
                          <a:solidFill>
                            <a:srgbClr val="FF0000"/>
                          </a:solidFill>
                          <a:effectLst/>
                          <a:latin typeface="Calibri" panose="020F0502020204030204" pitchFamily="34" charset="0"/>
                        </a:rPr>
                        <a:t>100%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04732451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174625" indent="0" algn="l" defTabSz="914400" rtl="0" eaLnBrk="1" fontAlgn="ctr" latinLnBrk="0" hangingPunct="1"/>
                      <a:r>
                        <a:rPr lang="pt-BR" sz="16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+mn-cs"/>
                        </a:rPr>
                        <a:t>% de medicamentos do cadastro Hórus mapeados para a estrutura da OBM (VTM, VMP, VMPP, AMPP)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pt-BR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Mensal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pt-BR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50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pt-BR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100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pt-BR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6%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pt-BR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47%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fontAlgn="ctr" latinLnBrk="0" hangingPunct="1"/>
                      <a:r>
                        <a:rPr lang="pt-BR" sz="16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+mn-cs"/>
                        </a:rPr>
                        <a:t>91%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pt-BR" sz="1600" b="1" i="0" u="none" strike="noStrike" dirty="0">
                          <a:solidFill>
                            <a:srgbClr val="FF0000"/>
                          </a:solidFill>
                          <a:effectLst/>
                          <a:latin typeface="Calibri" panose="020F0502020204030204" pitchFamily="34" charset="0"/>
                        </a:rPr>
                        <a:t>100%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41343450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marL="174625" indent="0" algn="l" defTabSz="914400" rtl="0" eaLnBrk="1" fontAlgn="ctr" latinLnBrk="0" hangingPunct="1"/>
                      <a:r>
                        <a:rPr lang="pt-BR" sz="16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+mn-cs"/>
                        </a:rPr>
                        <a:t>% de perfis HL7/FHIR que implementam os blocos de imunização, exames e alergias definidos 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pt-BR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Mensal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pt-BR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40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pt-BR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100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pt-BR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0%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pt-BR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30%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fontAlgn="ctr" latinLnBrk="0" hangingPunct="1"/>
                      <a:r>
                        <a:rPr lang="pt-BR" sz="16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+mn-cs"/>
                        </a:rPr>
                        <a:t>55%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pt-BR" sz="1600" b="1" i="0" u="none" strike="noStrike" dirty="0">
                          <a:solidFill>
                            <a:srgbClr val="FF0000"/>
                          </a:solidFill>
                          <a:effectLst/>
                          <a:latin typeface="Calibri" panose="020F0502020204030204" pitchFamily="34" charset="0"/>
                        </a:rPr>
                        <a:t>100%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93672510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marL="174625" indent="0" algn="l" defTabSz="914400" rtl="0" eaLnBrk="1" fontAlgn="ctr" latinLnBrk="0" hangingPunct="1"/>
                      <a:r>
                        <a:rPr lang="pt-BR" sz="16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+mn-cs"/>
                        </a:rPr>
                        <a:t>% do Guia de Implementação do Brasil IPS especificado e aderente aos padrões HL7 FHIR IG IPS 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pt-BR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Mensal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pt-BR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pt-BR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100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pt-BR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2%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pt-BR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46%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fontAlgn="ctr" latinLnBrk="0" hangingPunct="1"/>
                      <a:r>
                        <a:rPr lang="pt-BR" sz="16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+mn-cs"/>
                        </a:rPr>
                        <a:t>53%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pt-BR" sz="1600" b="1" i="0" u="none" strike="noStrike" dirty="0">
                          <a:solidFill>
                            <a:srgbClr val="FF0000"/>
                          </a:solidFill>
                          <a:effectLst/>
                          <a:latin typeface="Calibri" panose="020F0502020204030204" pitchFamily="34" charset="0"/>
                        </a:rPr>
                        <a:t>67%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68344629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marL="174625" indent="0" algn="l" defTabSz="914400" rtl="0" eaLnBrk="1" fontAlgn="ctr" latinLnBrk="0" hangingPunct="1"/>
                      <a:r>
                        <a:rPr lang="pt-BR" sz="16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+mn-cs"/>
                        </a:rPr>
                        <a:t>Número de trabalhos científicos submetidos para publicação e/ou apresentação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pt-BR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Mensal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pt-BR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pt-BR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pt-BR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10%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pt-BR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100%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fontAlgn="ctr" latinLnBrk="0" hangingPunct="1"/>
                      <a:r>
                        <a:rPr lang="pt-BR" sz="16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+mn-cs"/>
                        </a:rPr>
                        <a:t>100%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pt-BR" sz="1600" b="1" i="0" u="none" strike="noStrike" dirty="0">
                          <a:solidFill>
                            <a:srgbClr val="FF0000"/>
                          </a:solidFill>
                          <a:effectLst/>
                          <a:latin typeface="Calibri" panose="020F0502020204030204" pitchFamily="34" charset="0"/>
                        </a:rPr>
                        <a:t>100%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1467540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9511846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Texto 2"/>
          <p:cNvSpPr>
            <a:spLocks noGrp="1"/>
          </p:cNvSpPr>
          <p:nvPr>
            <p:ph type="body" sz="quarter" idx="14"/>
          </p:nvPr>
        </p:nvSpPr>
        <p:spPr>
          <a:xfrm>
            <a:off x="515938" y="1017271"/>
            <a:ext cx="7980362" cy="590550"/>
          </a:xfrm>
        </p:spPr>
        <p:txBody>
          <a:bodyPr/>
          <a:lstStyle/>
          <a:p>
            <a:r>
              <a:rPr lang="pt-BR" sz="4800" b="0" dirty="0">
                <a:latin typeface="Montserrat ExtraBold" panose="00000900000000000000" pitchFamily="2" charset="0"/>
              </a:rPr>
              <a:t>Status / Informes</a:t>
            </a:r>
          </a:p>
        </p:txBody>
      </p:sp>
      <p:sp>
        <p:nvSpPr>
          <p:cNvPr id="2" name="Retângulo: Cantos Arredondados 1">
            <a:extLst>
              <a:ext uri="{FF2B5EF4-FFF2-40B4-BE49-F238E27FC236}">
                <a16:creationId xmlns:a16="http://schemas.microsoft.com/office/drawing/2014/main" id="{5A342250-9F83-24D3-3470-4325FC244A57}"/>
              </a:ext>
            </a:extLst>
          </p:cNvPr>
          <p:cNvSpPr/>
          <p:nvPr/>
        </p:nvSpPr>
        <p:spPr>
          <a:xfrm>
            <a:off x="515938" y="1992000"/>
            <a:ext cx="3600000" cy="1551300"/>
          </a:xfrm>
          <a:prstGeom prst="roundRect">
            <a:avLst>
              <a:gd name="adj" fmla="val 4668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>
              <a:lnSpc>
                <a:spcPct val="90000"/>
              </a:lnSpc>
              <a:spcBef>
                <a:spcPts val="1000"/>
              </a:spcBef>
              <a:defRPr/>
            </a:pPr>
            <a:r>
              <a:rPr lang="pt-BR" sz="1600" dirty="0">
                <a:solidFill>
                  <a:srgbClr val="000000">
                    <a:lumMod val="85000"/>
                    <a:lumOff val="15000"/>
                  </a:srgbClr>
                </a:solidFill>
              </a:rPr>
              <a:t>Arquitetura e design do paciente</a:t>
            </a:r>
          </a:p>
          <a:p>
            <a:pPr lvl="0">
              <a:lnSpc>
                <a:spcPct val="90000"/>
              </a:lnSpc>
              <a:spcBef>
                <a:spcPts val="1000"/>
              </a:spcBef>
              <a:defRPr/>
            </a:pPr>
            <a:r>
              <a:rPr lang="pt-BR" sz="1600" dirty="0">
                <a:solidFill>
                  <a:srgbClr val="000000">
                    <a:lumMod val="85000"/>
                    <a:lumOff val="15000"/>
                  </a:srgbClr>
                </a:solidFill>
                <a:latin typeface="Montserrat Black" panose="00000A00000000000000" pitchFamily="2" charset="0"/>
              </a:rPr>
              <a:t>HSL</a:t>
            </a:r>
          </a:p>
        </p:txBody>
      </p:sp>
      <p:sp>
        <p:nvSpPr>
          <p:cNvPr id="7" name="Retângulo: Cantos Arredondados 6">
            <a:extLst>
              <a:ext uri="{FF2B5EF4-FFF2-40B4-BE49-F238E27FC236}">
                <a16:creationId xmlns:a16="http://schemas.microsoft.com/office/drawing/2014/main" id="{110116EC-A179-8E87-C62F-206E13F21FA5}"/>
              </a:ext>
            </a:extLst>
          </p:cNvPr>
          <p:cNvSpPr/>
          <p:nvPr/>
        </p:nvSpPr>
        <p:spPr>
          <a:xfrm>
            <a:off x="4291800" y="1992000"/>
            <a:ext cx="3600000" cy="1551300"/>
          </a:xfrm>
          <a:prstGeom prst="roundRect">
            <a:avLst>
              <a:gd name="adj" fmla="val 4668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>
              <a:lnSpc>
                <a:spcPct val="90000"/>
              </a:lnSpc>
              <a:spcBef>
                <a:spcPts val="1000"/>
              </a:spcBef>
              <a:defRPr/>
            </a:pPr>
            <a:r>
              <a:rPr lang="pt-BR" sz="1600" dirty="0">
                <a:solidFill>
                  <a:srgbClr val="000000">
                    <a:lumMod val="85000"/>
                    <a:lumOff val="15000"/>
                  </a:srgbClr>
                </a:solidFill>
                <a:latin typeface="Montserrat"/>
              </a:rPr>
              <a:t>IG IPS Brasil</a:t>
            </a:r>
          </a:p>
          <a:p>
            <a:pPr lvl="0">
              <a:lnSpc>
                <a:spcPct val="90000"/>
              </a:lnSpc>
              <a:spcBef>
                <a:spcPts val="1000"/>
              </a:spcBef>
              <a:defRPr/>
            </a:pPr>
            <a:r>
              <a:rPr lang="pt-BR" sz="1600" dirty="0">
                <a:solidFill>
                  <a:srgbClr val="000000">
                    <a:lumMod val="85000"/>
                    <a:lumOff val="15000"/>
                  </a:srgbClr>
                </a:solidFill>
                <a:latin typeface="Montserrat Black" panose="00000A00000000000000" pitchFamily="2" charset="0"/>
              </a:rPr>
              <a:t>HSL e CGIIS</a:t>
            </a:r>
          </a:p>
        </p:txBody>
      </p:sp>
      <p:sp>
        <p:nvSpPr>
          <p:cNvPr id="11" name="Retângulo: Cantos Arredondados 5">
            <a:extLst>
              <a:ext uri="{FF2B5EF4-FFF2-40B4-BE49-F238E27FC236}">
                <a16:creationId xmlns:a16="http://schemas.microsoft.com/office/drawing/2014/main" id="{8151F1F5-4E0C-2C60-19E5-1A467A39FD9E}"/>
              </a:ext>
            </a:extLst>
          </p:cNvPr>
          <p:cNvSpPr/>
          <p:nvPr/>
        </p:nvSpPr>
        <p:spPr>
          <a:xfrm>
            <a:off x="8076064" y="1992000"/>
            <a:ext cx="3600000" cy="1551300"/>
          </a:xfrm>
          <a:prstGeom prst="roundRect">
            <a:avLst>
              <a:gd name="adj" fmla="val 4668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>
              <a:lnSpc>
                <a:spcPct val="90000"/>
              </a:lnSpc>
              <a:spcBef>
                <a:spcPts val="1000"/>
              </a:spcBef>
              <a:defRPr/>
            </a:pPr>
            <a:r>
              <a:rPr lang="pt-BR" sz="1600" dirty="0">
                <a:solidFill>
                  <a:srgbClr val="000000">
                    <a:lumMod val="85000"/>
                    <a:lumOff val="15000"/>
                  </a:srgbClr>
                </a:solidFill>
              </a:rPr>
              <a:t>Outros pontos?</a:t>
            </a:r>
          </a:p>
        </p:txBody>
      </p:sp>
    </p:spTree>
    <p:extLst>
      <p:ext uri="{BB962C8B-B14F-4D97-AF65-F5344CB8AC3E}">
        <p14:creationId xmlns:p14="http://schemas.microsoft.com/office/powerpoint/2010/main" val="143821436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11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9365701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Lâmina de Abertur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Lâmina de Abertura e final">
  <a:themeElements>
    <a:clrScheme name="Personalizar 1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013FFE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Personalizada 1">
      <a:majorFont>
        <a:latin typeface="Montserrat Black"/>
        <a:ea typeface=""/>
        <a:cs typeface=""/>
      </a:majorFont>
      <a:minorFont>
        <a:latin typeface="Montserra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04206af4-b38d-4a13-b79e-daa4c786ae4e">
      <Terms xmlns="http://schemas.microsoft.com/office/infopath/2007/PartnerControls"/>
    </lcf76f155ced4ddcb4097134ff3c332f>
    <TaxCatchAll xmlns="a686cd3c-65cd-4d74-8cce-41442f59ffdc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o" ma:contentTypeID="0x010100AD5CE7256D9110459B7291A124EF53D2" ma:contentTypeVersion="12" ma:contentTypeDescription="Crie um novo documento." ma:contentTypeScope="" ma:versionID="9b7ac589a6f1f4148e646bd4331f7863">
  <xsd:schema xmlns:xsd="http://www.w3.org/2001/XMLSchema" xmlns:xs="http://www.w3.org/2001/XMLSchema" xmlns:p="http://schemas.microsoft.com/office/2006/metadata/properties" xmlns:ns2="04206af4-b38d-4a13-b79e-daa4c786ae4e" xmlns:ns3="a686cd3c-65cd-4d74-8cce-41442f59ffdc" targetNamespace="http://schemas.microsoft.com/office/2006/metadata/properties" ma:root="true" ma:fieldsID="257655f5a2aa76360cea75f86201cc79" ns2:_="" ns3:_="">
    <xsd:import namespace="04206af4-b38d-4a13-b79e-daa4c786ae4e"/>
    <xsd:import namespace="a686cd3c-65cd-4d74-8cce-41442f59ffdc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lcf76f155ced4ddcb4097134ff3c332f" minOccurs="0"/>
                <xsd:element ref="ns3:TaxCatchAll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DateTaken" minOccurs="0"/>
                <xsd:element ref="ns2:MediaLengthInSeconds" minOccurs="0"/>
                <xsd:element ref="ns3:SharedWithUsers" minOccurs="0"/>
                <xsd:element ref="ns3:SharedWithDetail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4206af4-b38d-4a13-b79e-daa4c786ae4e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lcf76f155ced4ddcb4097134ff3c332f" ma:index="11" nillable="true" ma:taxonomy="true" ma:internalName="lcf76f155ced4ddcb4097134ff3c332f" ma:taxonomyFieldName="MediaServiceImageTags" ma:displayName="Marcações de imagem" ma:readOnly="false" ma:fieldId="{5cf76f15-5ced-4ddc-b409-7134ff3c332f}" ma:taxonomyMulti="true" ma:sspId="08562b07-c12b-440e-8652-dcaac954a869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CR" ma:index="13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6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LengthInSeconds" ma:index="17" nillable="true" ma:displayName="MediaLengthInSeconds" ma:hidden="true" ma:internalName="MediaLengthInSeconds" ma:readOnly="true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686cd3c-65cd-4d74-8cce-41442f59ffdc" elementFormDefault="qualified">
    <xsd:import namespace="http://schemas.microsoft.com/office/2006/documentManagement/types"/>
    <xsd:import namespace="http://schemas.microsoft.com/office/infopath/2007/PartnerControls"/>
    <xsd:element name="TaxCatchAll" ma:index="12" nillable="true" ma:displayName="Taxonomy Catch All Column" ma:hidden="true" ma:list="{58383613-7854-41e4-98ca-5bd374161156}" ma:internalName="TaxCatchAll" ma:showField="CatchAllData" ma:web="a686cd3c-65cd-4d74-8cce-41442f59ffd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SharedWithUsers" ma:index="18" nillable="true" ma:displayName="Compartilhado com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9" nillable="true" ma:displayName="Detalhes de Compartilhado Com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ipo de Conteúdo"/>
        <xsd:element ref="dc:title" minOccurs="0" maxOccurs="1" ma:index="4" ma:displayName="Título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02FD259F-770B-4F01-AAE4-4DEDFA4CD983}">
  <ds:schemaRefs>
    <ds:schemaRef ds:uri="http://schemas.microsoft.com/office/2006/metadata/properties"/>
    <ds:schemaRef ds:uri="http://schemas.microsoft.com/office/infopath/2007/PartnerControls"/>
    <ds:schemaRef ds:uri="04206af4-b38d-4a13-b79e-daa4c786ae4e"/>
    <ds:schemaRef ds:uri="a686cd3c-65cd-4d74-8cce-41442f59ffdc"/>
  </ds:schemaRefs>
</ds:datastoreItem>
</file>

<file path=customXml/itemProps2.xml><?xml version="1.0" encoding="utf-8"?>
<ds:datastoreItem xmlns:ds="http://schemas.openxmlformats.org/officeDocument/2006/customXml" ds:itemID="{3E887413-4D2B-48B8-89B0-2F484FAA47E0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04206af4-b38d-4a13-b79e-daa4c786ae4e"/>
    <ds:schemaRef ds:uri="a686cd3c-65cd-4d74-8cce-41442f59ffdc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ADD55E47-6BA3-4F8C-9DF2-AE65FCAE0FF7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9581</TotalTime>
  <Words>363</Words>
  <Application>Microsoft Office PowerPoint</Application>
  <PresentationFormat>Widescreen</PresentationFormat>
  <Paragraphs>96</Paragraphs>
  <Slides>5</Slides>
  <Notes>5</Notes>
  <HiddenSlides>0</HiddenSlides>
  <MMClips>0</MMClips>
  <ScaleCrop>false</ScaleCrop>
  <HeadingPairs>
    <vt:vector size="6" baseType="variant">
      <vt:variant>
        <vt:lpstr>Fontes usadas</vt:lpstr>
      </vt:variant>
      <vt:variant>
        <vt:i4>7</vt:i4>
      </vt:variant>
      <vt:variant>
        <vt:lpstr>Tema</vt:lpstr>
      </vt:variant>
      <vt:variant>
        <vt:i4>2</vt:i4>
      </vt:variant>
      <vt:variant>
        <vt:lpstr>Títulos de slides</vt:lpstr>
      </vt:variant>
      <vt:variant>
        <vt:i4>5</vt:i4>
      </vt:variant>
    </vt:vector>
  </HeadingPairs>
  <TitlesOfParts>
    <vt:vector size="14" baseType="lpstr">
      <vt:lpstr>Roboto</vt:lpstr>
      <vt:lpstr>Courier New</vt:lpstr>
      <vt:lpstr>Montserrat</vt:lpstr>
      <vt:lpstr>Montserrat Black</vt:lpstr>
      <vt:lpstr>Arial</vt:lpstr>
      <vt:lpstr>Calibri</vt:lpstr>
      <vt:lpstr>Montserrat ExtraBold</vt:lpstr>
      <vt:lpstr>Lâmina de Abertura</vt:lpstr>
      <vt:lpstr>Lâmina de Abertura e final</vt:lpstr>
      <vt:lpstr>Promoção do Ambiente de Interconectividade em Saúde como apoio à Implementação da Estratégia de Saúde Digital para o Brasil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Josué Custódio Fernandes</dc:creator>
  <cp:lastModifiedBy>Elivan Silva Souza</cp:lastModifiedBy>
  <cp:revision>103</cp:revision>
  <cp:lastPrinted>2021-05-27T13:54:16Z</cp:lastPrinted>
  <dcterms:created xsi:type="dcterms:W3CDTF">2021-05-25T14:48:35Z</dcterms:created>
  <dcterms:modified xsi:type="dcterms:W3CDTF">2023-08-11T12:16:38Z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0x010100AD5CE7256D9110459B7291A124EF53D2</vt:lpwstr>
  </property>
</Properties>
</file>